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 id="2147483696" r:id="rId5"/>
  </p:sldMasterIdLst>
  <p:notesMasterIdLst>
    <p:notesMasterId r:id="rId45"/>
  </p:notesMasterIdLst>
  <p:handoutMasterIdLst>
    <p:handoutMasterId r:id="rId46"/>
  </p:handoutMasterIdLst>
  <p:sldIdLst>
    <p:sldId id="327" r:id="rId6"/>
    <p:sldId id="330" r:id="rId7"/>
    <p:sldId id="331" r:id="rId8"/>
    <p:sldId id="332" r:id="rId9"/>
    <p:sldId id="298" r:id="rId10"/>
    <p:sldId id="262" r:id="rId11"/>
    <p:sldId id="299" r:id="rId12"/>
    <p:sldId id="302" r:id="rId13"/>
    <p:sldId id="264" r:id="rId14"/>
    <p:sldId id="266" r:id="rId15"/>
    <p:sldId id="265" r:id="rId16"/>
    <p:sldId id="276" r:id="rId17"/>
    <p:sldId id="303" r:id="rId18"/>
    <p:sldId id="293" r:id="rId19"/>
    <p:sldId id="284" r:id="rId20"/>
    <p:sldId id="269" r:id="rId21"/>
    <p:sldId id="304" r:id="rId22"/>
    <p:sldId id="305" r:id="rId23"/>
    <p:sldId id="307" r:id="rId24"/>
    <p:sldId id="306" r:id="rId25"/>
    <p:sldId id="308" r:id="rId26"/>
    <p:sldId id="270" r:id="rId27"/>
    <p:sldId id="311" r:id="rId28"/>
    <p:sldId id="314" r:id="rId29"/>
    <p:sldId id="315" r:id="rId30"/>
    <p:sldId id="316" r:id="rId31"/>
    <p:sldId id="294" r:id="rId32"/>
    <p:sldId id="296" r:id="rId33"/>
    <p:sldId id="318" r:id="rId34"/>
    <p:sldId id="319" r:id="rId35"/>
    <p:sldId id="321" r:id="rId36"/>
    <p:sldId id="322" r:id="rId37"/>
    <p:sldId id="323" r:id="rId38"/>
    <p:sldId id="324" r:id="rId39"/>
    <p:sldId id="288" r:id="rId40"/>
    <p:sldId id="289" r:id="rId41"/>
    <p:sldId id="320" r:id="rId42"/>
    <p:sldId id="274" r:id="rId43"/>
    <p:sldId id="329" r:id="rId44"/>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66F911A-AA3A-4252-82B9-3BB3DB1536AA}" v="183" dt="2024-04-30T01:01:00.692"/>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95033" autoAdjust="0"/>
  </p:normalViewPr>
  <p:slideViewPr>
    <p:cSldViewPr snapToGrid="0" snapToObjects="1">
      <p:cViewPr>
        <p:scale>
          <a:sx n="79" d="100"/>
          <a:sy n="79" d="100"/>
        </p:scale>
        <p:origin x="1056" y="5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commentAuthors" Target="commentAuthors.xml"/><Relationship Id="rId50" Type="http://schemas.openxmlformats.org/officeDocument/2006/relationships/theme" Target="theme/theme1.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notesMaster" Target="notesMasters/notesMaster1.xml"/><Relationship Id="rId53" Type="http://schemas.microsoft.com/office/2015/10/relationships/revisionInfo" Target="revisionInfo.xml"/><Relationship Id="rId5" Type="http://schemas.openxmlformats.org/officeDocument/2006/relationships/slideMaster" Target="slideMasters/slideMaster2.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presProps" Target="presProps.xml"/><Relationship Id="rId8" Type="http://schemas.openxmlformats.org/officeDocument/2006/relationships/slide" Target="slides/slide3.xml"/><Relationship Id="rId51"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handoutMaster" Target="handoutMasters/handoutMaster1.xml"/><Relationship Id="rId20" Type="http://schemas.openxmlformats.org/officeDocument/2006/relationships/slide" Target="slides/slide15.xml"/><Relationship Id="rId41" Type="http://schemas.openxmlformats.org/officeDocument/2006/relationships/slide" Target="slides/slide36.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Office" userId="ed5bcb15-e6ba-4133-b0f8-320b8649f5d8" providerId="ADAL" clId="{F66F911A-AA3A-4252-82B9-3BB3DB1536AA}"/>
    <pc:docChg chg="undo redo custSel addSld delSld modSld">
      <pc:chgData name="Office" userId="ed5bcb15-e6ba-4133-b0f8-320b8649f5d8" providerId="ADAL" clId="{F66F911A-AA3A-4252-82B9-3BB3DB1536AA}" dt="2024-04-30T01:01:00.692" v="11536"/>
      <pc:docMkLst>
        <pc:docMk/>
      </pc:docMkLst>
      <pc:sldChg chg="addSp delSp modSp mod setBg setClrOvrMap">
        <pc:chgData name="Office" userId="ed5bcb15-e6ba-4133-b0f8-320b8649f5d8" providerId="ADAL" clId="{F66F911A-AA3A-4252-82B9-3BB3DB1536AA}" dt="2024-04-30T00:57:58.661" v="11511" actId="20577"/>
        <pc:sldMkLst>
          <pc:docMk/>
          <pc:sldMk cId="1553432724" sldId="262"/>
        </pc:sldMkLst>
        <pc:spChg chg="mod ord">
          <ac:chgData name="Office" userId="ed5bcb15-e6ba-4133-b0f8-320b8649f5d8" providerId="ADAL" clId="{F66F911A-AA3A-4252-82B9-3BB3DB1536AA}" dt="2024-04-30T00:57:34.743" v="11501" actId="26606"/>
          <ac:spMkLst>
            <pc:docMk/>
            <pc:sldMk cId="1553432724" sldId="262"/>
            <ac:spMk id="4" creationId="{B892CF01-5F8F-9D43-96B9-A581954BA94A}"/>
          </ac:spMkLst>
        </pc:spChg>
        <pc:spChg chg="add del mod ord">
          <ac:chgData name="Office" userId="ed5bcb15-e6ba-4133-b0f8-320b8649f5d8" providerId="ADAL" clId="{F66F911A-AA3A-4252-82B9-3BB3DB1536AA}" dt="2024-04-30T00:57:58.661" v="11511" actId="20577"/>
          <ac:spMkLst>
            <pc:docMk/>
            <pc:sldMk cId="1553432724" sldId="262"/>
            <ac:spMk id="7" creationId="{0BFEC426-B615-E549-83E5-140FD588BC64}"/>
          </ac:spMkLst>
        </pc:spChg>
        <pc:spChg chg="mod">
          <ac:chgData name="Office" userId="ed5bcb15-e6ba-4133-b0f8-320b8649f5d8" providerId="ADAL" clId="{F66F911A-AA3A-4252-82B9-3BB3DB1536AA}" dt="2024-04-30T00:57:34.743" v="11501" actId="26606"/>
          <ac:spMkLst>
            <pc:docMk/>
            <pc:sldMk cId="1553432724" sldId="262"/>
            <ac:spMk id="13" creationId="{13C62649-0825-4926-8E2A-2EBCCFE00ECC}"/>
          </ac:spMkLst>
        </pc:spChg>
        <pc:spChg chg="add">
          <ac:chgData name="Office" userId="ed5bcb15-e6ba-4133-b0f8-320b8649f5d8" providerId="ADAL" clId="{F66F911A-AA3A-4252-82B9-3BB3DB1536AA}" dt="2024-04-30T00:57:34.743" v="11501" actId="26606"/>
          <ac:spMkLst>
            <pc:docMk/>
            <pc:sldMk cId="1553432724" sldId="262"/>
            <ac:spMk id="18" creationId="{989BE678-777B-482A-A616-FEDC47B162E5}"/>
          </ac:spMkLst>
        </pc:spChg>
        <pc:spChg chg="add del">
          <ac:chgData name="Office" userId="ed5bcb15-e6ba-4133-b0f8-320b8649f5d8" providerId="ADAL" clId="{F66F911A-AA3A-4252-82B9-3BB3DB1536AA}" dt="2024-04-26T23:12:37.507" v="2819" actId="26606"/>
          <ac:spMkLst>
            <pc:docMk/>
            <pc:sldMk cId="1553432724" sldId="262"/>
            <ac:spMk id="23" creationId="{C393B4A7-6ABF-423D-A762-3CDB4897A833}"/>
          </ac:spMkLst>
        </pc:spChg>
        <pc:spChg chg="add">
          <ac:chgData name="Office" userId="ed5bcb15-e6ba-4133-b0f8-320b8649f5d8" providerId="ADAL" clId="{F66F911A-AA3A-4252-82B9-3BB3DB1536AA}" dt="2024-04-30T00:57:34.743" v="11501" actId="26606"/>
          <ac:spMkLst>
            <pc:docMk/>
            <pc:sldMk cId="1553432724" sldId="262"/>
            <ac:spMk id="24" creationId="{D28BE0C3-2102-4820-B88B-A448B1840D14}"/>
          </ac:spMkLst>
        </pc:spChg>
        <pc:spChg chg="add">
          <ac:chgData name="Office" userId="ed5bcb15-e6ba-4133-b0f8-320b8649f5d8" providerId="ADAL" clId="{F66F911A-AA3A-4252-82B9-3BB3DB1536AA}" dt="2024-04-30T00:57:34.743" v="11501" actId="26606"/>
          <ac:spMkLst>
            <pc:docMk/>
            <pc:sldMk cId="1553432724" sldId="262"/>
            <ac:spMk id="26" creationId="{C8A3C342-1D03-412F-8DD3-BF519E8E0AE9}"/>
          </ac:spMkLst>
        </pc:spChg>
        <pc:spChg chg="add">
          <ac:chgData name="Office" userId="ed5bcb15-e6ba-4133-b0f8-320b8649f5d8" providerId="ADAL" clId="{F66F911A-AA3A-4252-82B9-3BB3DB1536AA}" dt="2024-04-30T00:57:34.743" v="11501" actId="26606"/>
          <ac:spMkLst>
            <pc:docMk/>
            <pc:sldMk cId="1553432724" sldId="262"/>
            <ac:spMk id="28" creationId="{81CC9B02-E087-4350-AEBD-2C3CF001AF01}"/>
          </ac:spMkLst>
        </pc:spChg>
        <pc:spChg chg="add del">
          <ac:chgData name="Office" userId="ed5bcb15-e6ba-4133-b0f8-320b8649f5d8" providerId="ADAL" clId="{F66F911A-AA3A-4252-82B9-3BB3DB1536AA}" dt="2024-04-26T23:12:37.507" v="2819" actId="26606"/>
          <ac:spMkLst>
            <pc:docMk/>
            <pc:sldMk cId="1553432724" sldId="262"/>
            <ac:spMk id="29" creationId="{01AD250C-F2EA-449F-9B14-DF5BB674C500}"/>
          </ac:spMkLst>
        </pc:spChg>
        <pc:spChg chg="add del">
          <ac:chgData name="Office" userId="ed5bcb15-e6ba-4133-b0f8-320b8649f5d8" providerId="ADAL" clId="{F66F911A-AA3A-4252-82B9-3BB3DB1536AA}" dt="2024-04-26T23:12:37.507" v="2819" actId="26606"/>
          <ac:spMkLst>
            <pc:docMk/>
            <pc:sldMk cId="1553432724" sldId="262"/>
            <ac:spMk id="31" creationId="{4E78424C-6FD0-41F8-9CAA-5DC19C42359F}"/>
          </ac:spMkLst>
        </pc:spChg>
        <pc:spChg chg="add del">
          <ac:chgData name="Office" userId="ed5bcb15-e6ba-4133-b0f8-320b8649f5d8" providerId="ADAL" clId="{F66F911A-AA3A-4252-82B9-3BB3DB1536AA}" dt="2024-04-26T23:12:37.507" v="2819" actId="26606"/>
          <ac:spMkLst>
            <pc:docMk/>
            <pc:sldMk cId="1553432724" sldId="262"/>
            <ac:spMk id="33" creationId="{DD136760-57DC-4301-8BEA-B71AD2D13905}"/>
          </ac:spMkLst>
        </pc:spChg>
        <pc:spChg chg="add del">
          <ac:chgData name="Office" userId="ed5bcb15-e6ba-4133-b0f8-320b8649f5d8" providerId="ADAL" clId="{F66F911A-AA3A-4252-82B9-3BB3DB1536AA}" dt="2024-04-26T23:12:37.507" v="2819" actId="26606"/>
          <ac:spMkLst>
            <pc:docMk/>
            <pc:sldMk cId="1553432724" sldId="262"/>
            <ac:spMk id="35" creationId="{BDC58DEA-1307-4F44-AD47-E613D8B76A89}"/>
          </ac:spMkLst>
        </pc:spChg>
        <pc:spChg chg="add del">
          <ac:chgData name="Office" userId="ed5bcb15-e6ba-4133-b0f8-320b8649f5d8" providerId="ADAL" clId="{F66F911A-AA3A-4252-82B9-3BB3DB1536AA}" dt="2024-04-26T23:12:37.507" v="2819" actId="26606"/>
          <ac:spMkLst>
            <pc:docMk/>
            <pc:sldMk cId="1553432724" sldId="262"/>
            <ac:spMk id="37" creationId="{C99B912D-1E4B-42AF-A2BE-CFEFEC916EE7}"/>
          </ac:spMkLst>
        </pc:spChg>
        <pc:graphicFrameChg chg="add del">
          <ac:chgData name="Office" userId="ed5bcb15-e6ba-4133-b0f8-320b8649f5d8" providerId="ADAL" clId="{F66F911A-AA3A-4252-82B9-3BB3DB1536AA}" dt="2024-04-26T23:12:37.507" v="2819" actId="26606"/>
          <ac:graphicFrameMkLst>
            <pc:docMk/>
            <pc:sldMk cId="1553432724" sldId="262"/>
            <ac:graphicFrameMk id="15" creationId="{6B33D161-7C27-4B41-336C-9EFA80396AA2}"/>
          </ac:graphicFrameMkLst>
        </pc:graphicFrameChg>
        <pc:picChg chg="add">
          <ac:chgData name="Office" userId="ed5bcb15-e6ba-4133-b0f8-320b8649f5d8" providerId="ADAL" clId="{F66F911A-AA3A-4252-82B9-3BB3DB1536AA}" dt="2024-04-30T00:57:34.743" v="11501" actId="26606"/>
          <ac:picMkLst>
            <pc:docMk/>
            <pc:sldMk cId="1553432724" sldId="262"/>
            <ac:picMk id="16" creationId="{DF19BAF3-7E20-4B9D-B544-BABAEEA1FA75}"/>
          </ac:picMkLst>
        </pc:picChg>
        <pc:picChg chg="add">
          <ac:chgData name="Office" userId="ed5bcb15-e6ba-4133-b0f8-320b8649f5d8" providerId="ADAL" clId="{F66F911A-AA3A-4252-82B9-3BB3DB1536AA}" dt="2024-04-30T00:57:34.743" v="11501" actId="26606"/>
          <ac:picMkLst>
            <pc:docMk/>
            <pc:sldMk cId="1553432724" sldId="262"/>
            <ac:picMk id="17" creationId="{950648F4-ABCD-4DF0-8641-76CFB2354721}"/>
          </ac:picMkLst>
        </pc:picChg>
        <pc:picChg chg="add del">
          <ac:chgData name="Office" userId="ed5bcb15-e6ba-4133-b0f8-320b8649f5d8" providerId="ADAL" clId="{F66F911A-AA3A-4252-82B9-3BB3DB1536AA}" dt="2024-04-26T23:12:37.507" v="2819" actId="26606"/>
          <ac:picMkLst>
            <pc:docMk/>
            <pc:sldMk cId="1553432724" sldId="262"/>
            <ac:picMk id="19" creationId="{F1B8F9CB-890B-4CB8-B503-188A763E2FC1}"/>
          </ac:picMkLst>
        </pc:picChg>
        <pc:picChg chg="add">
          <ac:chgData name="Office" userId="ed5bcb15-e6ba-4133-b0f8-320b8649f5d8" providerId="ADAL" clId="{F66F911A-AA3A-4252-82B9-3BB3DB1536AA}" dt="2024-04-30T00:57:34.743" v="11501" actId="26606"/>
          <ac:picMkLst>
            <pc:docMk/>
            <pc:sldMk cId="1553432724" sldId="262"/>
            <ac:picMk id="20" creationId="{CF1EB4BD-9C7E-4AA3-9681-C7EB0DA6250B}"/>
          </ac:picMkLst>
        </pc:picChg>
        <pc:picChg chg="add del">
          <ac:chgData name="Office" userId="ed5bcb15-e6ba-4133-b0f8-320b8649f5d8" providerId="ADAL" clId="{F66F911A-AA3A-4252-82B9-3BB3DB1536AA}" dt="2024-04-26T23:12:37.507" v="2819" actId="26606"/>
          <ac:picMkLst>
            <pc:docMk/>
            <pc:sldMk cId="1553432724" sldId="262"/>
            <ac:picMk id="21" creationId="{AA632AB4-3837-4FD0-8B62-0A18B573F46D}"/>
          </ac:picMkLst>
        </pc:picChg>
        <pc:picChg chg="add">
          <ac:chgData name="Office" userId="ed5bcb15-e6ba-4133-b0f8-320b8649f5d8" providerId="ADAL" clId="{F66F911A-AA3A-4252-82B9-3BB3DB1536AA}" dt="2024-04-30T00:57:34.743" v="11501" actId="26606"/>
          <ac:picMkLst>
            <pc:docMk/>
            <pc:sldMk cId="1553432724" sldId="262"/>
            <ac:picMk id="22" creationId="{94AAE3AA-3759-4D28-B0EF-575F25A5146C}"/>
          </ac:picMkLst>
        </pc:picChg>
        <pc:picChg chg="add del">
          <ac:chgData name="Office" userId="ed5bcb15-e6ba-4133-b0f8-320b8649f5d8" providerId="ADAL" clId="{F66F911A-AA3A-4252-82B9-3BB3DB1536AA}" dt="2024-04-26T23:12:37.507" v="2819" actId="26606"/>
          <ac:picMkLst>
            <pc:docMk/>
            <pc:sldMk cId="1553432724" sldId="262"/>
            <ac:picMk id="25" creationId="{9CD2319A-6FA9-4EFB-9EDF-7304467425E8}"/>
          </ac:picMkLst>
        </pc:picChg>
        <pc:picChg chg="add del">
          <ac:chgData name="Office" userId="ed5bcb15-e6ba-4133-b0f8-320b8649f5d8" providerId="ADAL" clId="{F66F911A-AA3A-4252-82B9-3BB3DB1536AA}" dt="2024-04-26T23:12:37.507" v="2819" actId="26606"/>
          <ac:picMkLst>
            <pc:docMk/>
            <pc:sldMk cId="1553432724" sldId="262"/>
            <ac:picMk id="27" creationId="{D1692A93-3514-4486-8B67-CCA4E0259BCB}"/>
          </ac:picMkLst>
        </pc:picChg>
        <pc:picChg chg="add">
          <ac:chgData name="Office" userId="ed5bcb15-e6ba-4133-b0f8-320b8649f5d8" providerId="ADAL" clId="{F66F911A-AA3A-4252-82B9-3BB3DB1536AA}" dt="2024-04-30T00:57:34.743" v="11501" actId="26606"/>
          <ac:picMkLst>
            <pc:docMk/>
            <pc:sldMk cId="1553432724" sldId="262"/>
            <ac:picMk id="30" creationId="{65EC9841-2CB4-F92A-3A3F-994000F0FE89}"/>
          </ac:picMkLst>
        </pc:picChg>
      </pc:sldChg>
      <pc:sldChg chg="del">
        <pc:chgData name="Office" userId="ed5bcb15-e6ba-4133-b0f8-320b8649f5d8" providerId="ADAL" clId="{F66F911A-AA3A-4252-82B9-3BB3DB1536AA}" dt="2024-04-30T00:59:50.008" v="11512" actId="47"/>
        <pc:sldMkLst>
          <pc:docMk/>
          <pc:sldMk cId="3288665831" sldId="263"/>
        </pc:sldMkLst>
      </pc:sldChg>
      <pc:sldChg chg="addSp delSp modSp mod setBg setClrOvrMap">
        <pc:chgData name="Office" userId="ed5bcb15-e6ba-4133-b0f8-320b8649f5d8" providerId="ADAL" clId="{F66F911A-AA3A-4252-82B9-3BB3DB1536AA}" dt="2024-04-30T01:00:12.581" v="11516"/>
        <pc:sldMkLst>
          <pc:docMk/>
          <pc:sldMk cId="2987552906" sldId="264"/>
        </pc:sldMkLst>
        <pc:spChg chg="add mod">
          <ac:chgData name="Office" userId="ed5bcb15-e6ba-4133-b0f8-320b8649f5d8" providerId="ADAL" clId="{F66F911A-AA3A-4252-82B9-3BB3DB1536AA}" dt="2024-04-30T01:00:12.581" v="11516"/>
          <ac:spMkLst>
            <pc:docMk/>
            <pc:sldMk cId="2987552906" sldId="264"/>
            <ac:spMk id="2" creationId="{94E71F26-1660-1F1C-506C-22CB4B2B9F5E}"/>
          </ac:spMkLst>
        </pc:spChg>
        <pc:spChg chg="add del mod">
          <ac:chgData name="Office" userId="ed5bcb15-e6ba-4133-b0f8-320b8649f5d8" providerId="ADAL" clId="{F66F911A-AA3A-4252-82B9-3BB3DB1536AA}" dt="2024-04-26T01:41:39.331" v="740" actId="478"/>
          <ac:spMkLst>
            <pc:docMk/>
            <pc:sldMk cId="2987552906" sldId="264"/>
            <ac:spMk id="2" creationId="{CD311BE7-FDD9-215D-CB0A-36D626E8F004}"/>
          </ac:spMkLst>
        </pc:spChg>
        <pc:spChg chg="add mod">
          <ac:chgData name="Office" userId="ed5bcb15-e6ba-4133-b0f8-320b8649f5d8" providerId="ADAL" clId="{F66F911A-AA3A-4252-82B9-3BB3DB1536AA}" dt="2024-04-26T23:13:02.759" v="2825" actId="27636"/>
          <ac:spMkLst>
            <pc:docMk/>
            <pc:sldMk cId="2987552906" sldId="264"/>
            <ac:spMk id="3" creationId="{41032BCB-4F15-471B-47A6-63750732A7A6}"/>
          </ac:spMkLst>
        </pc:spChg>
        <pc:spChg chg="del mod ord">
          <ac:chgData name="Office" userId="ed5bcb15-e6ba-4133-b0f8-320b8649f5d8" providerId="ADAL" clId="{F66F911A-AA3A-4252-82B9-3BB3DB1536AA}" dt="2024-04-30T01:00:12.173" v="11515" actId="478"/>
          <ac:spMkLst>
            <pc:docMk/>
            <pc:sldMk cId="2987552906" sldId="264"/>
            <ac:spMk id="4" creationId="{EE021CA9-7CB7-1046-8FA0-21F127C19A59}"/>
          </ac:spMkLst>
        </pc:spChg>
        <pc:spChg chg="del mod">
          <ac:chgData name="Office" userId="ed5bcb15-e6ba-4133-b0f8-320b8649f5d8" providerId="ADAL" clId="{F66F911A-AA3A-4252-82B9-3BB3DB1536AA}" dt="2024-04-26T02:01:01.237" v="818" actId="478"/>
          <ac:spMkLst>
            <pc:docMk/>
            <pc:sldMk cId="2987552906" sldId="264"/>
            <ac:spMk id="5" creationId="{1B07C49E-AFFC-EC46-8930-E4D428F5F943}"/>
          </ac:spMkLst>
        </pc:spChg>
        <pc:spChg chg="add del mod">
          <ac:chgData name="Office" userId="ed5bcb15-e6ba-4133-b0f8-320b8649f5d8" providerId="ADAL" clId="{F66F911A-AA3A-4252-82B9-3BB3DB1536AA}" dt="2024-04-26T23:13:02.714" v="2824" actId="26606"/>
          <ac:spMkLst>
            <pc:docMk/>
            <pc:sldMk cId="2987552906" sldId="264"/>
            <ac:spMk id="6" creationId="{36C8620C-8B8C-3600-1200-E97FE33AB21B}"/>
          </ac:spMkLst>
        </pc:spChg>
        <pc:spChg chg="mod">
          <ac:chgData name="Office" userId="ed5bcb15-e6ba-4133-b0f8-320b8649f5d8" providerId="ADAL" clId="{F66F911A-AA3A-4252-82B9-3BB3DB1536AA}" dt="2024-04-26T23:13:02.714" v="2824" actId="26606"/>
          <ac:spMkLst>
            <pc:docMk/>
            <pc:sldMk cId="2987552906" sldId="264"/>
            <ac:spMk id="8" creationId="{2A665A13-3129-46DF-B847-F273F3E96BE6}"/>
          </ac:spMkLst>
        </pc:spChg>
        <pc:spChg chg="add">
          <ac:chgData name="Office" userId="ed5bcb15-e6ba-4133-b0f8-320b8649f5d8" providerId="ADAL" clId="{F66F911A-AA3A-4252-82B9-3BB3DB1536AA}" dt="2024-04-26T23:13:02.714" v="2824" actId="26606"/>
          <ac:spMkLst>
            <pc:docMk/>
            <pc:sldMk cId="2987552906" sldId="264"/>
            <ac:spMk id="18" creationId="{C393B4A7-6ABF-423D-A762-3CDB4897A833}"/>
          </ac:spMkLst>
        </pc:spChg>
        <pc:spChg chg="add">
          <ac:chgData name="Office" userId="ed5bcb15-e6ba-4133-b0f8-320b8649f5d8" providerId="ADAL" clId="{F66F911A-AA3A-4252-82B9-3BB3DB1536AA}" dt="2024-04-26T23:13:02.714" v="2824" actId="26606"/>
          <ac:spMkLst>
            <pc:docMk/>
            <pc:sldMk cId="2987552906" sldId="264"/>
            <ac:spMk id="24" creationId="{01AD250C-F2EA-449F-9B14-DF5BB674C500}"/>
          </ac:spMkLst>
        </pc:spChg>
        <pc:spChg chg="add">
          <ac:chgData name="Office" userId="ed5bcb15-e6ba-4133-b0f8-320b8649f5d8" providerId="ADAL" clId="{F66F911A-AA3A-4252-82B9-3BB3DB1536AA}" dt="2024-04-26T23:13:02.714" v="2824" actId="26606"/>
          <ac:spMkLst>
            <pc:docMk/>
            <pc:sldMk cId="2987552906" sldId="264"/>
            <ac:spMk id="26" creationId="{F747F1B4-B831-4277-8AB0-32767F7EB7BF}"/>
          </ac:spMkLst>
        </pc:spChg>
        <pc:spChg chg="add">
          <ac:chgData name="Office" userId="ed5bcb15-e6ba-4133-b0f8-320b8649f5d8" providerId="ADAL" clId="{F66F911A-AA3A-4252-82B9-3BB3DB1536AA}" dt="2024-04-26T23:13:02.714" v="2824" actId="26606"/>
          <ac:spMkLst>
            <pc:docMk/>
            <pc:sldMk cId="2987552906" sldId="264"/>
            <ac:spMk id="28" creationId="{D80CFA21-AB7C-4BEB-9BFF-05764FBBF3C6}"/>
          </ac:spMkLst>
        </pc:spChg>
        <pc:spChg chg="add">
          <ac:chgData name="Office" userId="ed5bcb15-e6ba-4133-b0f8-320b8649f5d8" providerId="ADAL" clId="{F66F911A-AA3A-4252-82B9-3BB3DB1536AA}" dt="2024-04-26T23:13:02.714" v="2824" actId="26606"/>
          <ac:spMkLst>
            <pc:docMk/>
            <pc:sldMk cId="2987552906" sldId="264"/>
            <ac:spMk id="30" creationId="{12F7E335-851A-4CAE-B09F-E657819D4600}"/>
          </ac:spMkLst>
        </pc:spChg>
        <pc:spChg chg="add">
          <ac:chgData name="Office" userId="ed5bcb15-e6ba-4133-b0f8-320b8649f5d8" providerId="ADAL" clId="{F66F911A-AA3A-4252-82B9-3BB3DB1536AA}" dt="2024-04-26T23:13:02.714" v="2824" actId="26606"/>
          <ac:spMkLst>
            <pc:docMk/>
            <pc:sldMk cId="2987552906" sldId="264"/>
            <ac:spMk id="32" creationId="{10B541F0-7F6E-402E-84D8-CF96EACA5FBC}"/>
          </ac:spMkLst>
        </pc:spChg>
        <pc:graphicFrameChg chg="add">
          <ac:chgData name="Office" userId="ed5bcb15-e6ba-4133-b0f8-320b8649f5d8" providerId="ADAL" clId="{F66F911A-AA3A-4252-82B9-3BB3DB1536AA}" dt="2024-04-26T23:13:02.714" v="2824" actId="26606"/>
          <ac:graphicFrameMkLst>
            <pc:docMk/>
            <pc:sldMk cId="2987552906" sldId="264"/>
            <ac:graphicFrameMk id="10" creationId="{67488F70-0EC7-1763-5729-9A7799916CFA}"/>
          </ac:graphicFrameMkLst>
        </pc:graphicFrameChg>
        <pc:picChg chg="add">
          <ac:chgData name="Office" userId="ed5bcb15-e6ba-4133-b0f8-320b8649f5d8" providerId="ADAL" clId="{F66F911A-AA3A-4252-82B9-3BB3DB1536AA}" dt="2024-04-26T23:13:02.714" v="2824" actId="26606"/>
          <ac:picMkLst>
            <pc:docMk/>
            <pc:sldMk cId="2987552906" sldId="264"/>
            <ac:picMk id="14" creationId="{F1B8F9CB-890B-4CB8-B503-188A763E2FC1}"/>
          </ac:picMkLst>
        </pc:picChg>
        <pc:picChg chg="add">
          <ac:chgData name="Office" userId="ed5bcb15-e6ba-4133-b0f8-320b8649f5d8" providerId="ADAL" clId="{F66F911A-AA3A-4252-82B9-3BB3DB1536AA}" dt="2024-04-26T23:13:02.714" v="2824" actId="26606"/>
          <ac:picMkLst>
            <pc:docMk/>
            <pc:sldMk cId="2987552906" sldId="264"/>
            <ac:picMk id="16" creationId="{AA632AB4-3837-4FD0-8B62-0A18B573F46D}"/>
          </ac:picMkLst>
        </pc:picChg>
        <pc:picChg chg="add">
          <ac:chgData name="Office" userId="ed5bcb15-e6ba-4133-b0f8-320b8649f5d8" providerId="ADAL" clId="{F66F911A-AA3A-4252-82B9-3BB3DB1536AA}" dt="2024-04-26T23:13:02.714" v="2824" actId="26606"/>
          <ac:picMkLst>
            <pc:docMk/>
            <pc:sldMk cId="2987552906" sldId="264"/>
            <ac:picMk id="20" creationId="{9CD2319A-6FA9-4EFB-9EDF-7304467425E8}"/>
          </ac:picMkLst>
        </pc:picChg>
        <pc:picChg chg="add">
          <ac:chgData name="Office" userId="ed5bcb15-e6ba-4133-b0f8-320b8649f5d8" providerId="ADAL" clId="{F66F911A-AA3A-4252-82B9-3BB3DB1536AA}" dt="2024-04-26T23:13:02.714" v="2824" actId="26606"/>
          <ac:picMkLst>
            <pc:docMk/>
            <pc:sldMk cId="2987552906" sldId="264"/>
            <ac:picMk id="22" creationId="{D1692A93-3514-4486-8B67-CCA4E0259BCB}"/>
          </ac:picMkLst>
        </pc:picChg>
      </pc:sldChg>
      <pc:sldChg chg="addSp delSp modSp mod setBg setClrOvrMap">
        <pc:chgData name="Office" userId="ed5bcb15-e6ba-4133-b0f8-320b8649f5d8" providerId="ADAL" clId="{F66F911A-AA3A-4252-82B9-3BB3DB1536AA}" dt="2024-04-30T01:00:25.171" v="11520"/>
        <pc:sldMkLst>
          <pc:docMk/>
          <pc:sldMk cId="1578726356" sldId="265"/>
        </pc:sldMkLst>
        <pc:spChg chg="add mod">
          <ac:chgData name="Office" userId="ed5bcb15-e6ba-4133-b0f8-320b8649f5d8" providerId="ADAL" clId="{F66F911A-AA3A-4252-82B9-3BB3DB1536AA}" dt="2024-04-26T23:26:27.718" v="3013" actId="27636"/>
          <ac:spMkLst>
            <pc:docMk/>
            <pc:sldMk cId="1578726356" sldId="265"/>
            <ac:spMk id="2" creationId="{75B05843-5C28-9EAC-ECB2-1239A59E4BA5}"/>
          </ac:spMkLst>
        </pc:spChg>
        <pc:spChg chg="mod">
          <ac:chgData name="Office" userId="ed5bcb15-e6ba-4133-b0f8-320b8649f5d8" providerId="ADAL" clId="{F66F911A-AA3A-4252-82B9-3BB3DB1536AA}" dt="2024-04-26T23:21:45.018" v="2934" actId="26606"/>
          <ac:spMkLst>
            <pc:docMk/>
            <pc:sldMk cId="1578726356" sldId="265"/>
            <ac:spMk id="3" creationId="{32405FDA-CB27-4506-BA80-B7DD00CB25C5}"/>
          </ac:spMkLst>
        </pc:spChg>
        <pc:spChg chg="del mod ord">
          <ac:chgData name="Office" userId="ed5bcb15-e6ba-4133-b0f8-320b8649f5d8" providerId="ADAL" clId="{F66F911A-AA3A-4252-82B9-3BB3DB1536AA}" dt="2024-04-30T01:00:24.864" v="11519" actId="478"/>
          <ac:spMkLst>
            <pc:docMk/>
            <pc:sldMk cId="1578726356" sldId="265"/>
            <ac:spMk id="4" creationId="{617B1B70-690D-5945-90C2-196E1304B45D}"/>
          </ac:spMkLst>
        </pc:spChg>
        <pc:spChg chg="del">
          <ac:chgData name="Office" userId="ed5bcb15-e6ba-4133-b0f8-320b8649f5d8" providerId="ADAL" clId="{F66F911A-AA3A-4252-82B9-3BB3DB1536AA}" dt="2024-04-26T16:39:16.347" v="1755" actId="478"/>
          <ac:spMkLst>
            <pc:docMk/>
            <pc:sldMk cId="1578726356" sldId="265"/>
            <ac:spMk id="5" creationId="{1B07C49E-AFFC-EC46-8930-E4D428F5F943}"/>
          </ac:spMkLst>
        </pc:spChg>
        <pc:spChg chg="add del mod">
          <ac:chgData name="Office" userId="ed5bcb15-e6ba-4133-b0f8-320b8649f5d8" providerId="ADAL" clId="{F66F911A-AA3A-4252-82B9-3BB3DB1536AA}" dt="2024-04-26T23:21:45.018" v="2934" actId="26606"/>
          <ac:spMkLst>
            <pc:docMk/>
            <pc:sldMk cId="1578726356" sldId="265"/>
            <ac:spMk id="6" creationId="{7BAA4434-4A18-D6A7-E8CA-D5BEE18B0F44}"/>
          </ac:spMkLst>
        </pc:spChg>
        <pc:spChg chg="add del">
          <ac:chgData name="Office" userId="ed5bcb15-e6ba-4133-b0f8-320b8649f5d8" providerId="ADAL" clId="{F66F911A-AA3A-4252-82B9-3BB3DB1536AA}" dt="2024-04-26T23:21:43.377" v="2931" actId="26606"/>
          <ac:spMkLst>
            <pc:docMk/>
            <pc:sldMk cId="1578726356" sldId="265"/>
            <ac:spMk id="9" creationId="{B4AAD3FD-83A5-4B89-9F8F-01B8870865BE}"/>
          </ac:spMkLst>
        </pc:spChg>
        <pc:spChg chg="add del">
          <ac:chgData name="Office" userId="ed5bcb15-e6ba-4133-b0f8-320b8649f5d8" providerId="ADAL" clId="{F66F911A-AA3A-4252-82B9-3BB3DB1536AA}" dt="2024-04-26T23:21:43.377" v="2931" actId="26606"/>
          <ac:spMkLst>
            <pc:docMk/>
            <pc:sldMk cId="1578726356" sldId="265"/>
            <ac:spMk id="11" creationId="{61752F1D-FC0F-4103-9584-630E643CCDA6}"/>
          </ac:spMkLst>
        </pc:spChg>
        <pc:spChg chg="add del">
          <ac:chgData name="Office" userId="ed5bcb15-e6ba-4133-b0f8-320b8649f5d8" providerId="ADAL" clId="{F66F911A-AA3A-4252-82B9-3BB3DB1536AA}" dt="2024-04-26T23:15:24.405" v="2848" actId="26606"/>
          <ac:spMkLst>
            <pc:docMk/>
            <pc:sldMk cId="1578726356" sldId="265"/>
            <ac:spMk id="16" creationId="{989BE678-777B-482A-A616-FEDC47B162E5}"/>
          </ac:spMkLst>
        </pc:spChg>
        <pc:spChg chg="add del">
          <ac:chgData name="Office" userId="ed5bcb15-e6ba-4133-b0f8-320b8649f5d8" providerId="ADAL" clId="{F66F911A-AA3A-4252-82B9-3BB3DB1536AA}" dt="2024-04-26T23:21:43.377" v="2931" actId="26606"/>
          <ac:spMkLst>
            <pc:docMk/>
            <pc:sldMk cId="1578726356" sldId="265"/>
            <ac:spMk id="17" creationId="{4AC0CD9D-7610-4620-93B4-798CCD9AB581}"/>
          </ac:spMkLst>
        </pc:spChg>
        <pc:spChg chg="add del">
          <ac:chgData name="Office" userId="ed5bcb15-e6ba-4133-b0f8-320b8649f5d8" providerId="ADAL" clId="{F66F911A-AA3A-4252-82B9-3BB3DB1536AA}" dt="2024-04-26T23:15:24.405" v="2848" actId="26606"/>
          <ac:spMkLst>
            <pc:docMk/>
            <pc:sldMk cId="1578726356" sldId="265"/>
            <ac:spMk id="22" creationId="{D28BE0C3-2102-4820-B88B-A448B1840D14}"/>
          </ac:spMkLst>
        </pc:spChg>
        <pc:spChg chg="add del">
          <ac:chgData name="Office" userId="ed5bcb15-e6ba-4133-b0f8-320b8649f5d8" providerId="ADAL" clId="{F66F911A-AA3A-4252-82B9-3BB3DB1536AA}" dt="2024-04-26T23:21:43.377" v="2931" actId="26606"/>
          <ac:spMkLst>
            <pc:docMk/>
            <pc:sldMk cId="1578726356" sldId="265"/>
            <ac:spMk id="23" creationId="{DE4D62F9-188E-4530-84C2-24BDEE4BEB82}"/>
          </ac:spMkLst>
        </pc:spChg>
        <pc:spChg chg="add del">
          <ac:chgData name="Office" userId="ed5bcb15-e6ba-4133-b0f8-320b8649f5d8" providerId="ADAL" clId="{F66F911A-AA3A-4252-82B9-3BB3DB1536AA}" dt="2024-04-26T23:15:28.802" v="2850" actId="26606"/>
          <ac:spMkLst>
            <pc:docMk/>
            <pc:sldMk cId="1578726356" sldId="265"/>
            <ac:spMk id="26" creationId="{989BE678-777B-482A-A616-FEDC47B162E5}"/>
          </ac:spMkLst>
        </pc:spChg>
        <pc:spChg chg="add del">
          <ac:chgData name="Office" userId="ed5bcb15-e6ba-4133-b0f8-320b8649f5d8" providerId="ADAL" clId="{F66F911A-AA3A-4252-82B9-3BB3DB1536AA}" dt="2024-04-26T23:15:28.802" v="2850" actId="26606"/>
          <ac:spMkLst>
            <pc:docMk/>
            <pc:sldMk cId="1578726356" sldId="265"/>
            <ac:spMk id="29" creationId="{D28BE0C3-2102-4820-B88B-A448B1840D14}"/>
          </ac:spMkLst>
        </pc:spChg>
        <pc:spChg chg="add del">
          <ac:chgData name="Office" userId="ed5bcb15-e6ba-4133-b0f8-320b8649f5d8" providerId="ADAL" clId="{F66F911A-AA3A-4252-82B9-3BB3DB1536AA}" dt="2024-04-26T23:21:43.377" v="2931" actId="26606"/>
          <ac:spMkLst>
            <pc:docMk/>
            <pc:sldMk cId="1578726356" sldId="265"/>
            <ac:spMk id="31" creationId="{A92A1116-1C84-41DF-B803-1F7B0883EC82}"/>
          </ac:spMkLst>
        </pc:spChg>
        <pc:spChg chg="add del">
          <ac:chgData name="Office" userId="ed5bcb15-e6ba-4133-b0f8-320b8649f5d8" providerId="ADAL" clId="{F66F911A-AA3A-4252-82B9-3BB3DB1536AA}" dt="2024-04-26T23:21:43.377" v="2931" actId="26606"/>
          <ac:spMkLst>
            <pc:docMk/>
            <pc:sldMk cId="1578726356" sldId="265"/>
            <ac:spMk id="33" creationId="{70151CB7-E7DE-4917-B831-01DF9CE01306}"/>
          </ac:spMkLst>
        </pc:spChg>
        <pc:spChg chg="add del mod">
          <ac:chgData name="Office" userId="ed5bcb15-e6ba-4133-b0f8-320b8649f5d8" providerId="ADAL" clId="{F66F911A-AA3A-4252-82B9-3BB3DB1536AA}" dt="2024-04-26T23:24:31.056" v="2979" actId="22"/>
          <ac:spMkLst>
            <pc:docMk/>
            <pc:sldMk cId="1578726356" sldId="265"/>
            <ac:spMk id="34" creationId="{192640B1-8267-6B1B-C0AE-63339E7DEE32}"/>
          </ac:spMkLst>
        </pc:spChg>
        <pc:spChg chg="add mod">
          <ac:chgData name="Office" userId="ed5bcb15-e6ba-4133-b0f8-320b8649f5d8" providerId="ADAL" clId="{F66F911A-AA3A-4252-82B9-3BB3DB1536AA}" dt="2024-04-26T23:26:41.771" v="3016" actId="120"/>
          <ac:spMkLst>
            <pc:docMk/>
            <pc:sldMk cId="1578726356" sldId="265"/>
            <ac:spMk id="36" creationId="{5A8761FB-62EE-570E-DD2F-86FD1278D3AB}"/>
          </ac:spMkLst>
        </pc:spChg>
        <pc:spChg chg="add">
          <ac:chgData name="Office" userId="ed5bcb15-e6ba-4133-b0f8-320b8649f5d8" providerId="ADAL" clId="{F66F911A-AA3A-4252-82B9-3BB3DB1536AA}" dt="2024-04-26T23:21:45.018" v="2934" actId="26606"/>
          <ac:spMkLst>
            <pc:docMk/>
            <pc:sldMk cId="1578726356" sldId="265"/>
            <ac:spMk id="39" creationId="{4AC0CD9D-7610-4620-93B4-798CCD9AB581}"/>
          </ac:spMkLst>
        </pc:spChg>
        <pc:spChg chg="add">
          <ac:chgData name="Office" userId="ed5bcb15-e6ba-4133-b0f8-320b8649f5d8" providerId="ADAL" clId="{F66F911A-AA3A-4252-82B9-3BB3DB1536AA}" dt="2024-04-26T23:21:45.018" v="2934" actId="26606"/>
          <ac:spMkLst>
            <pc:docMk/>
            <pc:sldMk cId="1578726356" sldId="265"/>
            <ac:spMk id="42" creationId="{DE4D62F9-188E-4530-84C2-24BDEE4BEB82}"/>
          </ac:spMkLst>
        </pc:spChg>
        <pc:spChg chg="add">
          <ac:chgData name="Office" userId="ed5bcb15-e6ba-4133-b0f8-320b8649f5d8" providerId="ADAL" clId="{F66F911A-AA3A-4252-82B9-3BB3DB1536AA}" dt="2024-04-26T23:21:45.018" v="2934" actId="26606"/>
          <ac:spMkLst>
            <pc:docMk/>
            <pc:sldMk cId="1578726356" sldId="265"/>
            <ac:spMk id="43" creationId="{B4AAD3FD-83A5-4B89-9F8F-01B8870865BE}"/>
          </ac:spMkLst>
        </pc:spChg>
        <pc:spChg chg="add">
          <ac:chgData name="Office" userId="ed5bcb15-e6ba-4133-b0f8-320b8649f5d8" providerId="ADAL" clId="{F66F911A-AA3A-4252-82B9-3BB3DB1536AA}" dt="2024-04-26T23:21:45.018" v="2934" actId="26606"/>
          <ac:spMkLst>
            <pc:docMk/>
            <pc:sldMk cId="1578726356" sldId="265"/>
            <ac:spMk id="44" creationId="{61752F1D-FC0F-4103-9584-630E643CCDA6}"/>
          </ac:spMkLst>
        </pc:spChg>
        <pc:spChg chg="add">
          <ac:chgData name="Office" userId="ed5bcb15-e6ba-4133-b0f8-320b8649f5d8" providerId="ADAL" clId="{F66F911A-AA3A-4252-82B9-3BB3DB1536AA}" dt="2024-04-26T23:21:45.018" v="2934" actId="26606"/>
          <ac:spMkLst>
            <pc:docMk/>
            <pc:sldMk cId="1578726356" sldId="265"/>
            <ac:spMk id="45" creationId="{70151CB7-E7DE-4917-B831-01DF9CE01306}"/>
          </ac:spMkLst>
        </pc:spChg>
        <pc:spChg chg="add">
          <ac:chgData name="Office" userId="ed5bcb15-e6ba-4133-b0f8-320b8649f5d8" providerId="ADAL" clId="{F66F911A-AA3A-4252-82B9-3BB3DB1536AA}" dt="2024-04-26T23:21:45.018" v="2934" actId="26606"/>
          <ac:spMkLst>
            <pc:docMk/>
            <pc:sldMk cId="1578726356" sldId="265"/>
            <ac:spMk id="47" creationId="{A92A1116-1C84-41DF-B803-1F7B0883EC82}"/>
          </ac:spMkLst>
        </pc:spChg>
        <pc:spChg chg="add mod">
          <ac:chgData name="Office" userId="ed5bcb15-e6ba-4133-b0f8-320b8649f5d8" providerId="ADAL" clId="{F66F911A-AA3A-4252-82B9-3BB3DB1536AA}" dt="2024-04-26T23:25:56.478" v="3005" actId="14100"/>
          <ac:spMkLst>
            <pc:docMk/>
            <pc:sldMk cId="1578726356" sldId="265"/>
            <ac:spMk id="48" creationId="{7BAA4434-4A18-D6A7-E8CA-D5BEE18B0F44}"/>
          </ac:spMkLst>
        </pc:spChg>
        <pc:spChg chg="add mod">
          <ac:chgData name="Office" userId="ed5bcb15-e6ba-4133-b0f8-320b8649f5d8" providerId="ADAL" clId="{F66F911A-AA3A-4252-82B9-3BB3DB1536AA}" dt="2024-04-30T01:00:25.171" v="11520"/>
          <ac:spMkLst>
            <pc:docMk/>
            <pc:sldMk cId="1578726356" sldId="265"/>
            <ac:spMk id="49" creationId="{625F7629-5F25-4A48-2F36-6993C28CE126}"/>
          </ac:spMkLst>
        </pc:spChg>
        <pc:graphicFrameChg chg="add del">
          <ac:chgData name="Office" userId="ed5bcb15-e6ba-4133-b0f8-320b8649f5d8" providerId="ADAL" clId="{F66F911A-AA3A-4252-82B9-3BB3DB1536AA}" dt="2024-04-26T23:15:32.225" v="2852" actId="26606"/>
          <ac:graphicFrameMkLst>
            <pc:docMk/>
            <pc:sldMk cId="1578726356" sldId="265"/>
            <ac:graphicFrameMk id="32" creationId="{4DDC5457-DCDD-19C1-5F91-84F3369D272A}"/>
          </ac:graphicFrameMkLst>
        </pc:graphicFrameChg>
        <pc:graphicFrameChg chg="add del">
          <ac:chgData name="Office" userId="ed5bcb15-e6ba-4133-b0f8-320b8649f5d8" providerId="ADAL" clId="{F66F911A-AA3A-4252-82B9-3BB3DB1536AA}" dt="2024-04-26T23:21:44.989" v="2933" actId="26606"/>
          <ac:graphicFrameMkLst>
            <pc:docMk/>
            <pc:sldMk cId="1578726356" sldId="265"/>
            <ac:graphicFrameMk id="35" creationId="{CF32D9B1-305C-017B-90BF-B27A91B8A6F9}"/>
          </ac:graphicFrameMkLst>
        </pc:graphicFrameChg>
        <pc:picChg chg="add del">
          <ac:chgData name="Office" userId="ed5bcb15-e6ba-4133-b0f8-320b8649f5d8" providerId="ADAL" clId="{F66F911A-AA3A-4252-82B9-3BB3DB1536AA}" dt="2024-04-26T23:15:24.405" v="2848" actId="26606"/>
          <ac:picMkLst>
            <pc:docMk/>
            <pc:sldMk cId="1578726356" sldId="265"/>
            <ac:picMk id="8" creationId="{2D62FAA1-0548-C17B-1821-8B02EE39F5C9}"/>
          </ac:picMkLst>
        </pc:picChg>
        <pc:picChg chg="add del">
          <ac:chgData name="Office" userId="ed5bcb15-e6ba-4133-b0f8-320b8649f5d8" providerId="ADAL" clId="{F66F911A-AA3A-4252-82B9-3BB3DB1536AA}" dt="2024-04-26T23:21:43.377" v="2931" actId="26606"/>
          <ac:picMkLst>
            <pc:docMk/>
            <pc:sldMk cId="1578726356" sldId="265"/>
            <ac:picMk id="10" creationId="{EA2F68CD-D3A5-4A5E-4330-897D13DBBC4E}"/>
          </ac:picMkLst>
        </pc:picChg>
        <pc:picChg chg="add del">
          <ac:chgData name="Office" userId="ed5bcb15-e6ba-4133-b0f8-320b8649f5d8" providerId="ADAL" clId="{F66F911A-AA3A-4252-82B9-3BB3DB1536AA}" dt="2024-04-26T23:15:24.405" v="2848" actId="26606"/>
          <ac:picMkLst>
            <pc:docMk/>
            <pc:sldMk cId="1578726356" sldId="265"/>
            <ac:picMk id="12" creationId="{DF19BAF3-7E20-4B9D-B544-BABAEEA1FA75}"/>
          </ac:picMkLst>
        </pc:picChg>
        <pc:picChg chg="add del">
          <ac:chgData name="Office" userId="ed5bcb15-e6ba-4133-b0f8-320b8649f5d8" providerId="ADAL" clId="{F66F911A-AA3A-4252-82B9-3BB3DB1536AA}" dt="2024-04-26T23:21:43.377" v="2931" actId="26606"/>
          <ac:picMkLst>
            <pc:docMk/>
            <pc:sldMk cId="1578726356" sldId="265"/>
            <ac:picMk id="13" creationId="{41B68C77-138E-4BF7-A276-BD0C78A4219F}"/>
          </ac:picMkLst>
        </pc:picChg>
        <pc:picChg chg="add del">
          <ac:chgData name="Office" userId="ed5bcb15-e6ba-4133-b0f8-320b8649f5d8" providerId="ADAL" clId="{F66F911A-AA3A-4252-82B9-3BB3DB1536AA}" dt="2024-04-26T23:15:24.405" v="2848" actId="26606"/>
          <ac:picMkLst>
            <pc:docMk/>
            <pc:sldMk cId="1578726356" sldId="265"/>
            <ac:picMk id="14" creationId="{950648F4-ABCD-4DF0-8641-76CFB2354721}"/>
          </ac:picMkLst>
        </pc:picChg>
        <pc:picChg chg="add del">
          <ac:chgData name="Office" userId="ed5bcb15-e6ba-4133-b0f8-320b8649f5d8" providerId="ADAL" clId="{F66F911A-AA3A-4252-82B9-3BB3DB1536AA}" dt="2024-04-26T23:21:43.377" v="2931" actId="26606"/>
          <ac:picMkLst>
            <pc:docMk/>
            <pc:sldMk cId="1578726356" sldId="265"/>
            <ac:picMk id="15" creationId="{7C268552-D473-46ED-B1B8-422042C4DEF1}"/>
          </ac:picMkLst>
        </pc:picChg>
        <pc:picChg chg="add del">
          <ac:chgData name="Office" userId="ed5bcb15-e6ba-4133-b0f8-320b8649f5d8" providerId="ADAL" clId="{F66F911A-AA3A-4252-82B9-3BB3DB1536AA}" dt="2024-04-26T23:15:24.405" v="2848" actId="26606"/>
          <ac:picMkLst>
            <pc:docMk/>
            <pc:sldMk cId="1578726356" sldId="265"/>
            <ac:picMk id="18" creationId="{CF1EB4BD-9C7E-4AA3-9681-C7EB0DA6250B}"/>
          </ac:picMkLst>
        </pc:picChg>
        <pc:picChg chg="add del">
          <ac:chgData name="Office" userId="ed5bcb15-e6ba-4133-b0f8-320b8649f5d8" providerId="ADAL" clId="{F66F911A-AA3A-4252-82B9-3BB3DB1536AA}" dt="2024-04-26T23:21:43.377" v="2931" actId="26606"/>
          <ac:picMkLst>
            <pc:docMk/>
            <pc:sldMk cId="1578726356" sldId="265"/>
            <ac:picMk id="19" creationId="{B9238B3E-24AA-439A-B527-6C5DF6D72145}"/>
          </ac:picMkLst>
        </pc:picChg>
        <pc:picChg chg="add del">
          <ac:chgData name="Office" userId="ed5bcb15-e6ba-4133-b0f8-320b8649f5d8" providerId="ADAL" clId="{F66F911A-AA3A-4252-82B9-3BB3DB1536AA}" dt="2024-04-26T23:15:24.405" v="2848" actId="26606"/>
          <ac:picMkLst>
            <pc:docMk/>
            <pc:sldMk cId="1578726356" sldId="265"/>
            <ac:picMk id="20" creationId="{94AAE3AA-3759-4D28-B0EF-575F25A5146C}"/>
          </ac:picMkLst>
        </pc:picChg>
        <pc:picChg chg="add del">
          <ac:chgData name="Office" userId="ed5bcb15-e6ba-4133-b0f8-320b8649f5d8" providerId="ADAL" clId="{F66F911A-AA3A-4252-82B9-3BB3DB1536AA}" dt="2024-04-26T23:21:43.377" v="2931" actId="26606"/>
          <ac:picMkLst>
            <pc:docMk/>
            <pc:sldMk cId="1578726356" sldId="265"/>
            <ac:picMk id="21" creationId="{69F01145-BEA3-4CBF-AA21-10077B948CA8}"/>
          </ac:picMkLst>
        </pc:picChg>
        <pc:picChg chg="add del">
          <ac:chgData name="Office" userId="ed5bcb15-e6ba-4133-b0f8-320b8649f5d8" providerId="ADAL" clId="{F66F911A-AA3A-4252-82B9-3BB3DB1536AA}" dt="2024-04-26T23:15:28.802" v="2850" actId="26606"/>
          <ac:picMkLst>
            <pc:docMk/>
            <pc:sldMk cId="1578726356" sldId="265"/>
            <ac:picMk id="24" creationId="{DF19BAF3-7E20-4B9D-B544-BABAEEA1FA75}"/>
          </ac:picMkLst>
        </pc:picChg>
        <pc:picChg chg="add del">
          <ac:chgData name="Office" userId="ed5bcb15-e6ba-4133-b0f8-320b8649f5d8" providerId="ADAL" clId="{F66F911A-AA3A-4252-82B9-3BB3DB1536AA}" dt="2024-04-26T23:15:28.802" v="2850" actId="26606"/>
          <ac:picMkLst>
            <pc:docMk/>
            <pc:sldMk cId="1578726356" sldId="265"/>
            <ac:picMk id="25" creationId="{950648F4-ABCD-4DF0-8641-76CFB2354721}"/>
          </ac:picMkLst>
        </pc:picChg>
        <pc:picChg chg="add del">
          <ac:chgData name="Office" userId="ed5bcb15-e6ba-4133-b0f8-320b8649f5d8" providerId="ADAL" clId="{F66F911A-AA3A-4252-82B9-3BB3DB1536AA}" dt="2024-04-26T23:15:28.802" v="2850" actId="26606"/>
          <ac:picMkLst>
            <pc:docMk/>
            <pc:sldMk cId="1578726356" sldId="265"/>
            <ac:picMk id="27" creationId="{CF1EB4BD-9C7E-4AA3-9681-C7EB0DA6250B}"/>
          </ac:picMkLst>
        </pc:picChg>
        <pc:picChg chg="add del">
          <ac:chgData name="Office" userId="ed5bcb15-e6ba-4133-b0f8-320b8649f5d8" providerId="ADAL" clId="{F66F911A-AA3A-4252-82B9-3BB3DB1536AA}" dt="2024-04-26T23:15:28.802" v="2850" actId="26606"/>
          <ac:picMkLst>
            <pc:docMk/>
            <pc:sldMk cId="1578726356" sldId="265"/>
            <ac:picMk id="28" creationId="{94AAE3AA-3759-4D28-B0EF-575F25A5146C}"/>
          </ac:picMkLst>
        </pc:picChg>
        <pc:picChg chg="add del">
          <ac:chgData name="Office" userId="ed5bcb15-e6ba-4133-b0f8-320b8649f5d8" providerId="ADAL" clId="{F66F911A-AA3A-4252-82B9-3BB3DB1536AA}" dt="2024-04-26T23:15:28.802" v="2850" actId="26606"/>
          <ac:picMkLst>
            <pc:docMk/>
            <pc:sldMk cId="1578726356" sldId="265"/>
            <ac:picMk id="30" creationId="{0CCE41DB-23B5-E010-0558-E57737096479}"/>
          </ac:picMkLst>
        </pc:picChg>
        <pc:picChg chg="add">
          <ac:chgData name="Office" userId="ed5bcb15-e6ba-4133-b0f8-320b8649f5d8" providerId="ADAL" clId="{F66F911A-AA3A-4252-82B9-3BB3DB1536AA}" dt="2024-04-26T23:21:45.018" v="2934" actId="26606"/>
          <ac:picMkLst>
            <pc:docMk/>
            <pc:sldMk cId="1578726356" sldId="265"/>
            <ac:picMk id="37" creationId="{41B68C77-138E-4BF7-A276-BD0C78A4219F}"/>
          </ac:picMkLst>
        </pc:picChg>
        <pc:picChg chg="add">
          <ac:chgData name="Office" userId="ed5bcb15-e6ba-4133-b0f8-320b8649f5d8" providerId="ADAL" clId="{F66F911A-AA3A-4252-82B9-3BB3DB1536AA}" dt="2024-04-26T23:21:45.018" v="2934" actId="26606"/>
          <ac:picMkLst>
            <pc:docMk/>
            <pc:sldMk cId="1578726356" sldId="265"/>
            <ac:picMk id="38" creationId="{7C268552-D473-46ED-B1B8-422042C4DEF1}"/>
          </ac:picMkLst>
        </pc:picChg>
        <pc:picChg chg="add">
          <ac:chgData name="Office" userId="ed5bcb15-e6ba-4133-b0f8-320b8649f5d8" providerId="ADAL" clId="{F66F911A-AA3A-4252-82B9-3BB3DB1536AA}" dt="2024-04-26T23:21:45.018" v="2934" actId="26606"/>
          <ac:picMkLst>
            <pc:docMk/>
            <pc:sldMk cId="1578726356" sldId="265"/>
            <ac:picMk id="40" creationId="{B9238B3E-24AA-439A-B527-6C5DF6D72145}"/>
          </ac:picMkLst>
        </pc:picChg>
        <pc:picChg chg="add">
          <ac:chgData name="Office" userId="ed5bcb15-e6ba-4133-b0f8-320b8649f5d8" providerId="ADAL" clId="{F66F911A-AA3A-4252-82B9-3BB3DB1536AA}" dt="2024-04-26T23:21:45.018" v="2934" actId="26606"/>
          <ac:picMkLst>
            <pc:docMk/>
            <pc:sldMk cId="1578726356" sldId="265"/>
            <ac:picMk id="41" creationId="{69F01145-BEA3-4CBF-AA21-10077B948CA8}"/>
          </ac:picMkLst>
        </pc:picChg>
        <pc:picChg chg="add mod">
          <ac:chgData name="Office" userId="ed5bcb15-e6ba-4133-b0f8-320b8649f5d8" providerId="ADAL" clId="{F66F911A-AA3A-4252-82B9-3BB3DB1536AA}" dt="2024-04-26T23:26:16.557" v="3010" actId="14100"/>
          <ac:picMkLst>
            <pc:docMk/>
            <pc:sldMk cId="1578726356" sldId="265"/>
            <ac:picMk id="46" creationId="{EA2F68CD-D3A5-4A5E-4330-897D13DBBC4E}"/>
          </ac:picMkLst>
        </pc:picChg>
      </pc:sldChg>
      <pc:sldChg chg="addSp delSp modSp mod setBg setClrOvrMap">
        <pc:chgData name="Office" userId="ed5bcb15-e6ba-4133-b0f8-320b8649f5d8" providerId="ADAL" clId="{F66F911A-AA3A-4252-82B9-3BB3DB1536AA}" dt="2024-04-30T01:00:17.766" v="11518"/>
        <pc:sldMkLst>
          <pc:docMk/>
          <pc:sldMk cId="779971636" sldId="266"/>
        </pc:sldMkLst>
        <pc:spChg chg="add mod">
          <ac:chgData name="Office" userId="ed5bcb15-e6ba-4133-b0f8-320b8649f5d8" providerId="ADAL" clId="{F66F911A-AA3A-4252-82B9-3BB3DB1536AA}" dt="2024-04-26T23:13:24.795" v="2833" actId="27636"/>
          <ac:spMkLst>
            <pc:docMk/>
            <pc:sldMk cId="779971636" sldId="266"/>
            <ac:spMk id="2" creationId="{E2C3210E-45C0-2058-1D16-B14F540A0903}"/>
          </ac:spMkLst>
        </pc:spChg>
        <pc:spChg chg="mod">
          <ac:chgData name="Office" userId="ed5bcb15-e6ba-4133-b0f8-320b8649f5d8" providerId="ADAL" clId="{F66F911A-AA3A-4252-82B9-3BB3DB1536AA}" dt="2024-04-26T23:13:24.744" v="2832" actId="26606"/>
          <ac:spMkLst>
            <pc:docMk/>
            <pc:sldMk cId="779971636" sldId="266"/>
            <ac:spMk id="3" creationId="{D9E97D81-A978-4758-8A93-47C19B104075}"/>
          </ac:spMkLst>
        </pc:spChg>
        <pc:spChg chg="del mod ord">
          <ac:chgData name="Office" userId="ed5bcb15-e6ba-4133-b0f8-320b8649f5d8" providerId="ADAL" clId="{F66F911A-AA3A-4252-82B9-3BB3DB1536AA}" dt="2024-04-30T01:00:17.454" v="11517" actId="478"/>
          <ac:spMkLst>
            <pc:docMk/>
            <pc:sldMk cId="779971636" sldId="266"/>
            <ac:spMk id="4" creationId="{2C4E03D3-761E-7549-A4C6-7E585EBC4F01}"/>
          </ac:spMkLst>
        </pc:spChg>
        <pc:spChg chg="del mod">
          <ac:chgData name="Office" userId="ed5bcb15-e6ba-4133-b0f8-320b8649f5d8" providerId="ADAL" clId="{F66F911A-AA3A-4252-82B9-3BB3DB1536AA}" dt="2024-04-26T02:11:34.568" v="1178" actId="478"/>
          <ac:spMkLst>
            <pc:docMk/>
            <pc:sldMk cId="779971636" sldId="266"/>
            <ac:spMk id="5" creationId="{1B07C49E-AFFC-EC46-8930-E4D428F5F943}"/>
          </ac:spMkLst>
        </pc:spChg>
        <pc:spChg chg="add del mod">
          <ac:chgData name="Office" userId="ed5bcb15-e6ba-4133-b0f8-320b8649f5d8" providerId="ADAL" clId="{F66F911A-AA3A-4252-82B9-3BB3DB1536AA}" dt="2024-04-26T23:13:24.744" v="2832" actId="26606"/>
          <ac:spMkLst>
            <pc:docMk/>
            <pc:sldMk cId="779971636" sldId="266"/>
            <ac:spMk id="6" creationId="{F1C84405-6807-A8B8-71C9-BD7FD6C152CA}"/>
          </ac:spMkLst>
        </pc:spChg>
        <pc:spChg chg="add mod">
          <ac:chgData name="Office" userId="ed5bcb15-e6ba-4133-b0f8-320b8649f5d8" providerId="ADAL" clId="{F66F911A-AA3A-4252-82B9-3BB3DB1536AA}" dt="2024-04-26T23:16:35.868" v="2861"/>
          <ac:spMkLst>
            <pc:docMk/>
            <pc:sldMk cId="779971636" sldId="266"/>
            <ac:spMk id="7" creationId="{F9F2B496-02CA-DEFC-EFC5-3910AB5404C8}"/>
          </ac:spMkLst>
        </pc:spChg>
        <pc:spChg chg="add mod">
          <ac:chgData name="Office" userId="ed5bcb15-e6ba-4133-b0f8-320b8649f5d8" providerId="ADAL" clId="{F66F911A-AA3A-4252-82B9-3BB3DB1536AA}" dt="2024-04-26T23:18:37.098" v="2882" actId="5793"/>
          <ac:spMkLst>
            <pc:docMk/>
            <pc:sldMk cId="779971636" sldId="266"/>
            <ac:spMk id="9" creationId="{EBEB53A6-CC02-CA75-D98C-49D3478A05D1}"/>
          </ac:spMkLst>
        </pc:spChg>
        <pc:spChg chg="add mod">
          <ac:chgData name="Office" userId="ed5bcb15-e6ba-4133-b0f8-320b8649f5d8" providerId="ADAL" clId="{F66F911A-AA3A-4252-82B9-3BB3DB1536AA}" dt="2024-04-30T01:00:17.766" v="11518"/>
          <ac:spMkLst>
            <pc:docMk/>
            <pc:sldMk cId="779971636" sldId="266"/>
            <ac:spMk id="10" creationId="{BECBE894-B9CF-54C7-DA3B-08C40E661B65}"/>
          </ac:spMkLst>
        </pc:spChg>
        <pc:spChg chg="add del">
          <ac:chgData name="Office" userId="ed5bcb15-e6ba-4133-b0f8-320b8649f5d8" providerId="ADAL" clId="{F66F911A-AA3A-4252-82B9-3BB3DB1536AA}" dt="2024-04-26T23:13:14.978" v="2828" actId="26606"/>
          <ac:spMkLst>
            <pc:docMk/>
            <pc:sldMk cId="779971636" sldId="266"/>
            <ac:spMk id="16" creationId="{C393B4A7-6ABF-423D-A762-3CDB4897A833}"/>
          </ac:spMkLst>
        </pc:spChg>
        <pc:spChg chg="add del">
          <ac:chgData name="Office" userId="ed5bcb15-e6ba-4133-b0f8-320b8649f5d8" providerId="ADAL" clId="{F66F911A-AA3A-4252-82B9-3BB3DB1536AA}" dt="2024-04-26T23:13:14.978" v="2828" actId="26606"/>
          <ac:spMkLst>
            <pc:docMk/>
            <pc:sldMk cId="779971636" sldId="266"/>
            <ac:spMk id="22" creationId="{01AD250C-F2EA-449F-9B14-DF5BB674C500}"/>
          </ac:spMkLst>
        </pc:spChg>
        <pc:spChg chg="add del">
          <ac:chgData name="Office" userId="ed5bcb15-e6ba-4133-b0f8-320b8649f5d8" providerId="ADAL" clId="{F66F911A-AA3A-4252-82B9-3BB3DB1536AA}" dt="2024-04-26T23:13:14.978" v="2828" actId="26606"/>
          <ac:spMkLst>
            <pc:docMk/>
            <pc:sldMk cId="779971636" sldId="266"/>
            <ac:spMk id="24" creationId="{F747F1B4-B831-4277-8AB0-32767F7EB7BF}"/>
          </ac:spMkLst>
        </pc:spChg>
        <pc:spChg chg="add del">
          <ac:chgData name="Office" userId="ed5bcb15-e6ba-4133-b0f8-320b8649f5d8" providerId="ADAL" clId="{F66F911A-AA3A-4252-82B9-3BB3DB1536AA}" dt="2024-04-26T23:13:14.978" v="2828" actId="26606"/>
          <ac:spMkLst>
            <pc:docMk/>
            <pc:sldMk cId="779971636" sldId="266"/>
            <ac:spMk id="26" creationId="{D80CFA21-AB7C-4BEB-9BFF-05764FBBF3C6}"/>
          </ac:spMkLst>
        </pc:spChg>
        <pc:spChg chg="add del">
          <ac:chgData name="Office" userId="ed5bcb15-e6ba-4133-b0f8-320b8649f5d8" providerId="ADAL" clId="{F66F911A-AA3A-4252-82B9-3BB3DB1536AA}" dt="2024-04-26T23:13:14.978" v="2828" actId="26606"/>
          <ac:spMkLst>
            <pc:docMk/>
            <pc:sldMk cId="779971636" sldId="266"/>
            <ac:spMk id="28" creationId="{12F7E335-851A-4CAE-B09F-E657819D4600}"/>
          </ac:spMkLst>
        </pc:spChg>
        <pc:spChg chg="add del">
          <ac:chgData name="Office" userId="ed5bcb15-e6ba-4133-b0f8-320b8649f5d8" providerId="ADAL" clId="{F66F911A-AA3A-4252-82B9-3BB3DB1536AA}" dt="2024-04-26T23:13:14.978" v="2828" actId="26606"/>
          <ac:spMkLst>
            <pc:docMk/>
            <pc:sldMk cId="779971636" sldId="266"/>
            <ac:spMk id="30" creationId="{10B541F0-7F6E-402E-84D8-CF96EACA5FBC}"/>
          </ac:spMkLst>
        </pc:spChg>
        <pc:spChg chg="add del">
          <ac:chgData name="Office" userId="ed5bcb15-e6ba-4133-b0f8-320b8649f5d8" providerId="ADAL" clId="{F66F911A-AA3A-4252-82B9-3BB3DB1536AA}" dt="2024-04-26T23:13:24.673" v="2831" actId="26606"/>
          <ac:spMkLst>
            <pc:docMk/>
            <pc:sldMk cId="779971636" sldId="266"/>
            <ac:spMk id="34" creationId="{C393B4A7-6ABF-423D-A762-3CDB4897A833}"/>
          </ac:spMkLst>
        </pc:spChg>
        <pc:spChg chg="add del">
          <ac:chgData name="Office" userId="ed5bcb15-e6ba-4133-b0f8-320b8649f5d8" providerId="ADAL" clId="{F66F911A-AA3A-4252-82B9-3BB3DB1536AA}" dt="2024-04-26T23:13:24.673" v="2831" actId="26606"/>
          <ac:spMkLst>
            <pc:docMk/>
            <pc:sldMk cId="779971636" sldId="266"/>
            <ac:spMk id="37" creationId="{01AD250C-F2EA-449F-9B14-DF5BB674C500}"/>
          </ac:spMkLst>
        </pc:spChg>
        <pc:spChg chg="add del">
          <ac:chgData name="Office" userId="ed5bcb15-e6ba-4133-b0f8-320b8649f5d8" providerId="ADAL" clId="{F66F911A-AA3A-4252-82B9-3BB3DB1536AA}" dt="2024-04-26T23:13:24.673" v="2831" actId="26606"/>
          <ac:spMkLst>
            <pc:docMk/>
            <pc:sldMk cId="779971636" sldId="266"/>
            <ac:spMk id="38" creationId="{F747F1B4-B831-4277-8AB0-32767F7EB7BF}"/>
          </ac:spMkLst>
        </pc:spChg>
        <pc:spChg chg="add del">
          <ac:chgData name="Office" userId="ed5bcb15-e6ba-4133-b0f8-320b8649f5d8" providerId="ADAL" clId="{F66F911A-AA3A-4252-82B9-3BB3DB1536AA}" dt="2024-04-26T23:13:24.673" v="2831" actId="26606"/>
          <ac:spMkLst>
            <pc:docMk/>
            <pc:sldMk cId="779971636" sldId="266"/>
            <ac:spMk id="39" creationId="{D80CFA21-AB7C-4BEB-9BFF-05764FBBF3C6}"/>
          </ac:spMkLst>
        </pc:spChg>
        <pc:spChg chg="add del">
          <ac:chgData name="Office" userId="ed5bcb15-e6ba-4133-b0f8-320b8649f5d8" providerId="ADAL" clId="{F66F911A-AA3A-4252-82B9-3BB3DB1536AA}" dt="2024-04-26T23:13:24.673" v="2831" actId="26606"/>
          <ac:spMkLst>
            <pc:docMk/>
            <pc:sldMk cId="779971636" sldId="266"/>
            <ac:spMk id="40" creationId="{12F7E335-851A-4CAE-B09F-E657819D4600}"/>
          </ac:spMkLst>
        </pc:spChg>
        <pc:spChg chg="add del">
          <ac:chgData name="Office" userId="ed5bcb15-e6ba-4133-b0f8-320b8649f5d8" providerId="ADAL" clId="{F66F911A-AA3A-4252-82B9-3BB3DB1536AA}" dt="2024-04-26T23:13:24.673" v="2831" actId="26606"/>
          <ac:spMkLst>
            <pc:docMk/>
            <pc:sldMk cId="779971636" sldId="266"/>
            <ac:spMk id="41" creationId="{10B541F0-7F6E-402E-84D8-CF96EACA5FBC}"/>
          </ac:spMkLst>
        </pc:spChg>
        <pc:spChg chg="add">
          <ac:chgData name="Office" userId="ed5bcb15-e6ba-4133-b0f8-320b8649f5d8" providerId="ADAL" clId="{F66F911A-AA3A-4252-82B9-3BB3DB1536AA}" dt="2024-04-26T23:13:24.744" v="2832" actId="26606"/>
          <ac:spMkLst>
            <pc:docMk/>
            <pc:sldMk cId="779971636" sldId="266"/>
            <ac:spMk id="46" creationId="{C393B4A7-6ABF-423D-A762-3CDB4897A833}"/>
          </ac:spMkLst>
        </pc:spChg>
        <pc:spChg chg="add">
          <ac:chgData name="Office" userId="ed5bcb15-e6ba-4133-b0f8-320b8649f5d8" providerId="ADAL" clId="{F66F911A-AA3A-4252-82B9-3BB3DB1536AA}" dt="2024-04-26T23:13:24.744" v="2832" actId="26606"/>
          <ac:spMkLst>
            <pc:docMk/>
            <pc:sldMk cId="779971636" sldId="266"/>
            <ac:spMk id="49" creationId="{01AD250C-F2EA-449F-9B14-DF5BB674C500}"/>
          </ac:spMkLst>
        </pc:spChg>
        <pc:spChg chg="add">
          <ac:chgData name="Office" userId="ed5bcb15-e6ba-4133-b0f8-320b8649f5d8" providerId="ADAL" clId="{F66F911A-AA3A-4252-82B9-3BB3DB1536AA}" dt="2024-04-26T23:13:24.744" v="2832" actId="26606"/>
          <ac:spMkLst>
            <pc:docMk/>
            <pc:sldMk cId="779971636" sldId="266"/>
            <ac:spMk id="50" creationId="{F747F1B4-B831-4277-8AB0-32767F7EB7BF}"/>
          </ac:spMkLst>
        </pc:spChg>
        <pc:spChg chg="add">
          <ac:chgData name="Office" userId="ed5bcb15-e6ba-4133-b0f8-320b8649f5d8" providerId="ADAL" clId="{F66F911A-AA3A-4252-82B9-3BB3DB1536AA}" dt="2024-04-26T23:13:24.744" v="2832" actId="26606"/>
          <ac:spMkLst>
            <pc:docMk/>
            <pc:sldMk cId="779971636" sldId="266"/>
            <ac:spMk id="51" creationId="{D80CFA21-AB7C-4BEB-9BFF-05764FBBF3C6}"/>
          </ac:spMkLst>
        </pc:spChg>
        <pc:spChg chg="add">
          <ac:chgData name="Office" userId="ed5bcb15-e6ba-4133-b0f8-320b8649f5d8" providerId="ADAL" clId="{F66F911A-AA3A-4252-82B9-3BB3DB1536AA}" dt="2024-04-26T23:13:24.744" v="2832" actId="26606"/>
          <ac:spMkLst>
            <pc:docMk/>
            <pc:sldMk cId="779971636" sldId="266"/>
            <ac:spMk id="52" creationId="{12F7E335-851A-4CAE-B09F-E657819D4600}"/>
          </ac:spMkLst>
        </pc:spChg>
        <pc:spChg chg="add">
          <ac:chgData name="Office" userId="ed5bcb15-e6ba-4133-b0f8-320b8649f5d8" providerId="ADAL" clId="{F66F911A-AA3A-4252-82B9-3BB3DB1536AA}" dt="2024-04-26T23:13:24.744" v="2832" actId="26606"/>
          <ac:spMkLst>
            <pc:docMk/>
            <pc:sldMk cId="779971636" sldId="266"/>
            <ac:spMk id="53" creationId="{10B541F0-7F6E-402E-84D8-CF96EACA5FBC}"/>
          </ac:spMkLst>
        </pc:spChg>
        <pc:grpChg chg="add mod">
          <ac:chgData name="Office" userId="ed5bcb15-e6ba-4133-b0f8-320b8649f5d8" providerId="ADAL" clId="{F66F911A-AA3A-4252-82B9-3BB3DB1536AA}" dt="2024-04-26T23:17:48.363" v="2875" actId="14100"/>
          <ac:grpSpMkLst>
            <pc:docMk/>
            <pc:sldMk cId="779971636" sldId="266"/>
            <ac:grpSpMk id="5" creationId="{751CA5F5-1B1D-8B68-5FBD-F0BF35F53543}"/>
          </ac:grpSpMkLst>
        </pc:grpChg>
        <pc:graphicFrameChg chg="add del">
          <ac:chgData name="Office" userId="ed5bcb15-e6ba-4133-b0f8-320b8649f5d8" providerId="ADAL" clId="{F66F911A-AA3A-4252-82B9-3BB3DB1536AA}" dt="2024-04-26T23:13:14.978" v="2828" actId="26606"/>
          <ac:graphicFrameMkLst>
            <pc:docMk/>
            <pc:sldMk cId="779971636" sldId="266"/>
            <ac:graphicFrameMk id="8" creationId="{ADD127B2-AC2E-92BF-C7EA-96A438A46FEF}"/>
          </ac:graphicFrameMkLst>
        </pc:graphicFrameChg>
        <pc:graphicFrameChg chg="add del">
          <ac:chgData name="Office" userId="ed5bcb15-e6ba-4133-b0f8-320b8649f5d8" providerId="ADAL" clId="{F66F911A-AA3A-4252-82B9-3BB3DB1536AA}" dt="2024-04-26T23:13:24.673" v="2831" actId="26606"/>
          <ac:graphicFrameMkLst>
            <pc:docMk/>
            <pc:sldMk cId="779971636" sldId="266"/>
            <ac:graphicFrameMk id="42" creationId="{7DA9AE07-6CF5-D6C6-E058-C903C0A11778}"/>
          </ac:graphicFrameMkLst>
        </pc:graphicFrameChg>
        <pc:graphicFrameChg chg="add mod modGraphic">
          <ac:chgData name="Office" userId="ed5bcb15-e6ba-4133-b0f8-320b8649f5d8" providerId="ADAL" clId="{F66F911A-AA3A-4252-82B9-3BB3DB1536AA}" dt="2024-04-26T23:20:40.763" v="2929"/>
          <ac:graphicFrameMkLst>
            <pc:docMk/>
            <pc:sldMk cId="779971636" sldId="266"/>
            <ac:graphicFrameMk id="54" creationId="{ADD127B2-AC2E-92BF-C7EA-96A438A46FEF}"/>
          </ac:graphicFrameMkLst>
        </pc:graphicFrameChg>
        <pc:picChg chg="add del">
          <ac:chgData name="Office" userId="ed5bcb15-e6ba-4133-b0f8-320b8649f5d8" providerId="ADAL" clId="{F66F911A-AA3A-4252-82B9-3BB3DB1536AA}" dt="2024-04-26T23:13:14.978" v="2828" actId="26606"/>
          <ac:picMkLst>
            <pc:docMk/>
            <pc:sldMk cId="779971636" sldId="266"/>
            <ac:picMk id="12" creationId="{F1B8F9CB-890B-4CB8-B503-188A763E2FC1}"/>
          </ac:picMkLst>
        </pc:picChg>
        <pc:picChg chg="add del">
          <ac:chgData name="Office" userId="ed5bcb15-e6ba-4133-b0f8-320b8649f5d8" providerId="ADAL" clId="{F66F911A-AA3A-4252-82B9-3BB3DB1536AA}" dt="2024-04-26T23:13:14.978" v="2828" actId="26606"/>
          <ac:picMkLst>
            <pc:docMk/>
            <pc:sldMk cId="779971636" sldId="266"/>
            <ac:picMk id="14" creationId="{AA632AB4-3837-4FD0-8B62-0A18B573F46D}"/>
          </ac:picMkLst>
        </pc:picChg>
        <pc:picChg chg="add del">
          <ac:chgData name="Office" userId="ed5bcb15-e6ba-4133-b0f8-320b8649f5d8" providerId="ADAL" clId="{F66F911A-AA3A-4252-82B9-3BB3DB1536AA}" dt="2024-04-26T23:13:14.978" v="2828" actId="26606"/>
          <ac:picMkLst>
            <pc:docMk/>
            <pc:sldMk cId="779971636" sldId="266"/>
            <ac:picMk id="18" creationId="{9CD2319A-6FA9-4EFB-9EDF-7304467425E8}"/>
          </ac:picMkLst>
        </pc:picChg>
        <pc:picChg chg="add del">
          <ac:chgData name="Office" userId="ed5bcb15-e6ba-4133-b0f8-320b8649f5d8" providerId="ADAL" clId="{F66F911A-AA3A-4252-82B9-3BB3DB1536AA}" dt="2024-04-26T23:13:14.978" v="2828" actId="26606"/>
          <ac:picMkLst>
            <pc:docMk/>
            <pc:sldMk cId="779971636" sldId="266"/>
            <ac:picMk id="20" creationId="{D1692A93-3514-4486-8B67-CCA4E0259BCB}"/>
          </ac:picMkLst>
        </pc:picChg>
        <pc:picChg chg="add del">
          <ac:chgData name="Office" userId="ed5bcb15-e6ba-4133-b0f8-320b8649f5d8" providerId="ADAL" clId="{F66F911A-AA3A-4252-82B9-3BB3DB1536AA}" dt="2024-04-26T23:13:24.673" v="2831" actId="26606"/>
          <ac:picMkLst>
            <pc:docMk/>
            <pc:sldMk cId="779971636" sldId="266"/>
            <ac:picMk id="32" creationId="{F1B8F9CB-890B-4CB8-B503-188A763E2FC1}"/>
          </ac:picMkLst>
        </pc:picChg>
        <pc:picChg chg="add del">
          <ac:chgData name="Office" userId="ed5bcb15-e6ba-4133-b0f8-320b8649f5d8" providerId="ADAL" clId="{F66F911A-AA3A-4252-82B9-3BB3DB1536AA}" dt="2024-04-26T23:13:24.673" v="2831" actId="26606"/>
          <ac:picMkLst>
            <pc:docMk/>
            <pc:sldMk cId="779971636" sldId="266"/>
            <ac:picMk id="33" creationId="{AA632AB4-3837-4FD0-8B62-0A18B573F46D}"/>
          </ac:picMkLst>
        </pc:picChg>
        <pc:picChg chg="add del">
          <ac:chgData name="Office" userId="ed5bcb15-e6ba-4133-b0f8-320b8649f5d8" providerId="ADAL" clId="{F66F911A-AA3A-4252-82B9-3BB3DB1536AA}" dt="2024-04-26T23:13:24.673" v="2831" actId="26606"/>
          <ac:picMkLst>
            <pc:docMk/>
            <pc:sldMk cId="779971636" sldId="266"/>
            <ac:picMk id="35" creationId="{9CD2319A-6FA9-4EFB-9EDF-7304467425E8}"/>
          </ac:picMkLst>
        </pc:picChg>
        <pc:picChg chg="add del">
          <ac:chgData name="Office" userId="ed5bcb15-e6ba-4133-b0f8-320b8649f5d8" providerId="ADAL" clId="{F66F911A-AA3A-4252-82B9-3BB3DB1536AA}" dt="2024-04-26T23:13:24.673" v="2831" actId="26606"/>
          <ac:picMkLst>
            <pc:docMk/>
            <pc:sldMk cId="779971636" sldId="266"/>
            <ac:picMk id="36" creationId="{D1692A93-3514-4486-8B67-CCA4E0259BCB}"/>
          </ac:picMkLst>
        </pc:picChg>
        <pc:picChg chg="add">
          <ac:chgData name="Office" userId="ed5bcb15-e6ba-4133-b0f8-320b8649f5d8" providerId="ADAL" clId="{F66F911A-AA3A-4252-82B9-3BB3DB1536AA}" dt="2024-04-26T23:13:24.744" v="2832" actId="26606"/>
          <ac:picMkLst>
            <pc:docMk/>
            <pc:sldMk cId="779971636" sldId="266"/>
            <ac:picMk id="44" creationId="{F1B8F9CB-890B-4CB8-B503-188A763E2FC1}"/>
          </ac:picMkLst>
        </pc:picChg>
        <pc:picChg chg="add">
          <ac:chgData name="Office" userId="ed5bcb15-e6ba-4133-b0f8-320b8649f5d8" providerId="ADAL" clId="{F66F911A-AA3A-4252-82B9-3BB3DB1536AA}" dt="2024-04-26T23:13:24.744" v="2832" actId="26606"/>
          <ac:picMkLst>
            <pc:docMk/>
            <pc:sldMk cId="779971636" sldId="266"/>
            <ac:picMk id="45" creationId="{AA632AB4-3837-4FD0-8B62-0A18B573F46D}"/>
          </ac:picMkLst>
        </pc:picChg>
        <pc:picChg chg="add">
          <ac:chgData name="Office" userId="ed5bcb15-e6ba-4133-b0f8-320b8649f5d8" providerId="ADAL" clId="{F66F911A-AA3A-4252-82B9-3BB3DB1536AA}" dt="2024-04-26T23:13:24.744" v="2832" actId="26606"/>
          <ac:picMkLst>
            <pc:docMk/>
            <pc:sldMk cId="779971636" sldId="266"/>
            <ac:picMk id="47" creationId="{9CD2319A-6FA9-4EFB-9EDF-7304467425E8}"/>
          </ac:picMkLst>
        </pc:picChg>
        <pc:picChg chg="add">
          <ac:chgData name="Office" userId="ed5bcb15-e6ba-4133-b0f8-320b8649f5d8" providerId="ADAL" clId="{F66F911A-AA3A-4252-82B9-3BB3DB1536AA}" dt="2024-04-26T23:13:24.744" v="2832" actId="26606"/>
          <ac:picMkLst>
            <pc:docMk/>
            <pc:sldMk cId="779971636" sldId="266"/>
            <ac:picMk id="48" creationId="{D1692A93-3514-4486-8B67-CCA4E0259BCB}"/>
          </ac:picMkLst>
        </pc:picChg>
      </pc:sldChg>
      <pc:sldChg chg="addSp delSp modSp mod setBg setClrOvrMap">
        <pc:chgData name="Office" userId="ed5bcb15-e6ba-4133-b0f8-320b8649f5d8" providerId="ADAL" clId="{F66F911A-AA3A-4252-82B9-3BB3DB1536AA}" dt="2024-04-30T01:00:48.041" v="11528"/>
        <pc:sldMkLst>
          <pc:docMk/>
          <pc:sldMk cId="3865605948" sldId="269"/>
        </pc:sldMkLst>
        <pc:spChg chg="del mod">
          <ac:chgData name="Office" userId="ed5bcb15-e6ba-4133-b0f8-320b8649f5d8" providerId="ADAL" clId="{F66F911A-AA3A-4252-82B9-3BB3DB1536AA}" dt="2024-04-26T18:56:12.997" v="2585" actId="478"/>
          <ac:spMkLst>
            <pc:docMk/>
            <pc:sldMk cId="3865605948" sldId="269"/>
            <ac:spMk id="3" creationId="{373827F3-F386-AA4E-80ED-D86DEF8C158D}"/>
          </ac:spMkLst>
        </pc:spChg>
        <pc:spChg chg="mod">
          <ac:chgData name="Office" userId="ed5bcb15-e6ba-4133-b0f8-320b8649f5d8" providerId="ADAL" clId="{F66F911A-AA3A-4252-82B9-3BB3DB1536AA}" dt="2024-04-26T23:34:17.532" v="3050" actId="26606"/>
          <ac:spMkLst>
            <pc:docMk/>
            <pc:sldMk cId="3865605948" sldId="269"/>
            <ac:spMk id="4" creationId="{54F4FCC5-6E7E-4FF0-BE45-680EEC392C9F}"/>
          </ac:spMkLst>
        </pc:spChg>
        <pc:spChg chg="del mod ord">
          <ac:chgData name="Office" userId="ed5bcb15-e6ba-4133-b0f8-320b8649f5d8" providerId="ADAL" clId="{F66F911A-AA3A-4252-82B9-3BB3DB1536AA}" dt="2024-04-30T01:00:46.668" v="11527" actId="478"/>
          <ac:spMkLst>
            <pc:docMk/>
            <pc:sldMk cId="3865605948" sldId="269"/>
            <ac:spMk id="5" creationId="{31BF7889-073A-E045-A3F2-45D63BD0FDC0}"/>
          </ac:spMkLst>
        </pc:spChg>
        <pc:spChg chg="add mod">
          <ac:chgData name="Office" userId="ed5bcb15-e6ba-4133-b0f8-320b8649f5d8" providerId="ADAL" clId="{F66F911A-AA3A-4252-82B9-3BB3DB1536AA}" dt="2024-04-27T03:40:01.275" v="4639" actId="5793"/>
          <ac:spMkLst>
            <pc:docMk/>
            <pc:sldMk cId="3865605948" sldId="269"/>
            <ac:spMk id="7" creationId="{1B07C49E-AFFC-EC46-8930-E4D428F5F943}"/>
          </ac:spMkLst>
        </pc:spChg>
        <pc:spChg chg="add del mod">
          <ac:chgData name="Office" userId="ed5bcb15-e6ba-4133-b0f8-320b8649f5d8" providerId="ADAL" clId="{F66F911A-AA3A-4252-82B9-3BB3DB1536AA}" dt="2024-04-26T23:40:13.449" v="3075" actId="478"/>
          <ac:spMkLst>
            <pc:docMk/>
            <pc:sldMk cId="3865605948" sldId="269"/>
            <ac:spMk id="8" creationId="{5E6BA858-F338-04C6-60DD-213EEE6EF06C}"/>
          </ac:spMkLst>
        </pc:spChg>
        <pc:spChg chg="add">
          <ac:chgData name="Office" userId="ed5bcb15-e6ba-4133-b0f8-320b8649f5d8" providerId="ADAL" clId="{F66F911A-AA3A-4252-82B9-3BB3DB1536AA}" dt="2024-04-26T23:34:17.532" v="3050" actId="26606"/>
          <ac:spMkLst>
            <pc:docMk/>
            <pc:sldMk cId="3865605948" sldId="269"/>
            <ac:spMk id="11" creationId="{4AC0CD9D-7610-4620-93B4-798CCD9AB581}"/>
          </ac:spMkLst>
        </pc:spChg>
        <pc:spChg chg="add del">
          <ac:chgData name="Office" userId="ed5bcb15-e6ba-4133-b0f8-320b8649f5d8" providerId="ADAL" clId="{F66F911A-AA3A-4252-82B9-3BB3DB1536AA}" dt="2024-04-26T23:11:54.570" v="2802" actId="26606"/>
          <ac:spMkLst>
            <pc:docMk/>
            <pc:sldMk cId="3865605948" sldId="269"/>
            <ac:spMk id="16" creationId="{4AC0CD9D-7610-4620-93B4-798CCD9AB581}"/>
          </ac:spMkLst>
        </pc:spChg>
        <pc:spChg chg="add">
          <ac:chgData name="Office" userId="ed5bcb15-e6ba-4133-b0f8-320b8649f5d8" providerId="ADAL" clId="{F66F911A-AA3A-4252-82B9-3BB3DB1536AA}" dt="2024-04-26T23:34:17.532" v="3050" actId="26606"/>
          <ac:spMkLst>
            <pc:docMk/>
            <pc:sldMk cId="3865605948" sldId="269"/>
            <ac:spMk id="17" creationId="{DE4D62F9-188E-4530-84C2-24BDEE4BEB82}"/>
          </ac:spMkLst>
        </pc:spChg>
        <pc:spChg chg="add">
          <ac:chgData name="Office" userId="ed5bcb15-e6ba-4133-b0f8-320b8649f5d8" providerId="ADAL" clId="{F66F911A-AA3A-4252-82B9-3BB3DB1536AA}" dt="2024-04-26T23:34:17.532" v="3050" actId="26606"/>
          <ac:spMkLst>
            <pc:docMk/>
            <pc:sldMk cId="3865605948" sldId="269"/>
            <ac:spMk id="19" creationId="{EE4E366E-272A-409E-840F-9A6A64A9E3FF}"/>
          </ac:spMkLst>
        </pc:spChg>
        <pc:spChg chg="add">
          <ac:chgData name="Office" userId="ed5bcb15-e6ba-4133-b0f8-320b8649f5d8" providerId="ADAL" clId="{F66F911A-AA3A-4252-82B9-3BB3DB1536AA}" dt="2024-04-26T23:34:17.532" v="3050" actId="26606"/>
          <ac:spMkLst>
            <pc:docMk/>
            <pc:sldMk cId="3865605948" sldId="269"/>
            <ac:spMk id="21" creationId="{A721560C-E4AB-4287-A29C-3F6916794CB9}"/>
          </ac:spMkLst>
        </pc:spChg>
        <pc:spChg chg="add del">
          <ac:chgData name="Office" userId="ed5bcb15-e6ba-4133-b0f8-320b8649f5d8" providerId="ADAL" clId="{F66F911A-AA3A-4252-82B9-3BB3DB1536AA}" dt="2024-04-26T23:11:54.570" v="2802" actId="26606"/>
          <ac:spMkLst>
            <pc:docMk/>
            <pc:sldMk cId="3865605948" sldId="269"/>
            <ac:spMk id="22" creationId="{DE4D62F9-188E-4530-84C2-24BDEE4BEB82}"/>
          </ac:spMkLst>
        </pc:spChg>
        <pc:spChg chg="add">
          <ac:chgData name="Office" userId="ed5bcb15-e6ba-4133-b0f8-320b8649f5d8" providerId="ADAL" clId="{F66F911A-AA3A-4252-82B9-3BB3DB1536AA}" dt="2024-04-26T23:34:17.532" v="3050" actId="26606"/>
          <ac:spMkLst>
            <pc:docMk/>
            <pc:sldMk cId="3865605948" sldId="269"/>
            <ac:spMk id="23" creationId="{DF6CFF07-D953-4F9C-9A0E-E0A6AACB6158}"/>
          </ac:spMkLst>
        </pc:spChg>
        <pc:spChg chg="add del">
          <ac:chgData name="Office" userId="ed5bcb15-e6ba-4133-b0f8-320b8649f5d8" providerId="ADAL" clId="{F66F911A-AA3A-4252-82B9-3BB3DB1536AA}" dt="2024-04-26T23:11:54.570" v="2802" actId="26606"/>
          <ac:spMkLst>
            <pc:docMk/>
            <pc:sldMk cId="3865605948" sldId="269"/>
            <ac:spMk id="24" creationId="{B4AAD3FD-83A5-4B89-9F8F-01B8870865BE}"/>
          </ac:spMkLst>
        </pc:spChg>
        <pc:spChg chg="add">
          <ac:chgData name="Office" userId="ed5bcb15-e6ba-4133-b0f8-320b8649f5d8" providerId="ADAL" clId="{F66F911A-AA3A-4252-82B9-3BB3DB1536AA}" dt="2024-04-26T23:34:17.532" v="3050" actId="26606"/>
          <ac:spMkLst>
            <pc:docMk/>
            <pc:sldMk cId="3865605948" sldId="269"/>
            <ac:spMk id="25" creationId="{DAA4FEEE-0B5F-41BF-825D-60F9FB089568}"/>
          </ac:spMkLst>
        </pc:spChg>
        <pc:spChg chg="add del">
          <ac:chgData name="Office" userId="ed5bcb15-e6ba-4133-b0f8-320b8649f5d8" providerId="ADAL" clId="{F66F911A-AA3A-4252-82B9-3BB3DB1536AA}" dt="2024-04-26T23:11:54.570" v="2802" actId="26606"/>
          <ac:spMkLst>
            <pc:docMk/>
            <pc:sldMk cId="3865605948" sldId="269"/>
            <ac:spMk id="26" creationId="{61752F1D-FC0F-4103-9584-630E643CCDA6}"/>
          </ac:spMkLst>
        </pc:spChg>
        <pc:spChg chg="add del mod">
          <ac:chgData name="Office" userId="ed5bcb15-e6ba-4133-b0f8-320b8649f5d8" providerId="ADAL" clId="{F66F911A-AA3A-4252-82B9-3BB3DB1536AA}" dt="2024-04-26T23:44:18.214" v="3159" actId="478"/>
          <ac:spMkLst>
            <pc:docMk/>
            <pc:sldMk cId="3865605948" sldId="269"/>
            <ac:spMk id="27" creationId="{2458E8ED-18D1-4D66-23D0-5871B5EF581E}"/>
          </ac:spMkLst>
        </pc:spChg>
        <pc:spChg chg="add del">
          <ac:chgData name="Office" userId="ed5bcb15-e6ba-4133-b0f8-320b8649f5d8" providerId="ADAL" clId="{F66F911A-AA3A-4252-82B9-3BB3DB1536AA}" dt="2024-04-26T23:11:54.570" v="2802" actId="26606"/>
          <ac:spMkLst>
            <pc:docMk/>
            <pc:sldMk cId="3865605948" sldId="269"/>
            <ac:spMk id="28" creationId="{70151CB7-E7DE-4917-B831-01DF9CE01306}"/>
          </ac:spMkLst>
        </pc:spChg>
        <pc:spChg chg="add mod">
          <ac:chgData name="Office" userId="ed5bcb15-e6ba-4133-b0f8-320b8649f5d8" providerId="ADAL" clId="{F66F911A-AA3A-4252-82B9-3BB3DB1536AA}" dt="2024-04-26T23:44:15.677" v="3158" actId="1036"/>
          <ac:spMkLst>
            <pc:docMk/>
            <pc:sldMk cId="3865605948" sldId="269"/>
            <ac:spMk id="29" creationId="{E9189AAA-E215-487E-2FCA-6307DEC93212}"/>
          </ac:spMkLst>
        </pc:spChg>
        <pc:spChg chg="add del">
          <ac:chgData name="Office" userId="ed5bcb15-e6ba-4133-b0f8-320b8649f5d8" providerId="ADAL" clId="{F66F911A-AA3A-4252-82B9-3BB3DB1536AA}" dt="2024-04-26T23:11:54.570" v="2802" actId="26606"/>
          <ac:spMkLst>
            <pc:docMk/>
            <pc:sldMk cId="3865605948" sldId="269"/>
            <ac:spMk id="30" creationId="{A92A1116-1C84-41DF-B803-1F7B0883EC82}"/>
          </ac:spMkLst>
        </pc:spChg>
        <pc:spChg chg="add mod">
          <ac:chgData name="Office" userId="ed5bcb15-e6ba-4133-b0f8-320b8649f5d8" providerId="ADAL" clId="{F66F911A-AA3A-4252-82B9-3BB3DB1536AA}" dt="2024-04-26T23:44:31.584" v="3163" actId="1036"/>
          <ac:spMkLst>
            <pc:docMk/>
            <pc:sldMk cId="3865605948" sldId="269"/>
            <ac:spMk id="31" creationId="{FD2A0E95-1B5E-A417-4191-9101BF27F807}"/>
          </ac:spMkLst>
        </pc:spChg>
        <pc:spChg chg="add del">
          <ac:chgData name="Office" userId="ed5bcb15-e6ba-4133-b0f8-320b8649f5d8" providerId="ADAL" clId="{F66F911A-AA3A-4252-82B9-3BB3DB1536AA}" dt="2024-04-26T23:11:56.059" v="2804" actId="26606"/>
          <ac:spMkLst>
            <pc:docMk/>
            <pc:sldMk cId="3865605948" sldId="269"/>
            <ac:spMk id="34" creationId="{4AC0CD9D-7610-4620-93B4-798CCD9AB581}"/>
          </ac:spMkLst>
        </pc:spChg>
        <pc:spChg chg="add del">
          <ac:chgData name="Office" userId="ed5bcb15-e6ba-4133-b0f8-320b8649f5d8" providerId="ADAL" clId="{F66F911A-AA3A-4252-82B9-3BB3DB1536AA}" dt="2024-04-26T23:11:56.059" v="2804" actId="26606"/>
          <ac:spMkLst>
            <pc:docMk/>
            <pc:sldMk cId="3865605948" sldId="269"/>
            <ac:spMk id="37" creationId="{DE4D62F9-188E-4530-84C2-24BDEE4BEB82}"/>
          </ac:spMkLst>
        </pc:spChg>
        <pc:spChg chg="add del">
          <ac:chgData name="Office" userId="ed5bcb15-e6ba-4133-b0f8-320b8649f5d8" providerId="ADAL" clId="{F66F911A-AA3A-4252-82B9-3BB3DB1536AA}" dt="2024-04-26T23:11:56.059" v="2804" actId="26606"/>
          <ac:spMkLst>
            <pc:docMk/>
            <pc:sldMk cId="3865605948" sldId="269"/>
            <ac:spMk id="38" creationId="{5F3FC718-FDE3-4EF7-921E-A5F374EAF824}"/>
          </ac:spMkLst>
        </pc:spChg>
        <pc:spChg chg="add del">
          <ac:chgData name="Office" userId="ed5bcb15-e6ba-4133-b0f8-320b8649f5d8" providerId="ADAL" clId="{F66F911A-AA3A-4252-82B9-3BB3DB1536AA}" dt="2024-04-26T23:11:56.059" v="2804" actId="26606"/>
          <ac:spMkLst>
            <pc:docMk/>
            <pc:sldMk cId="3865605948" sldId="269"/>
            <ac:spMk id="39" creationId="{FAA0F719-3DC8-4F08-AD8F-5A845658CB9D}"/>
          </ac:spMkLst>
        </pc:spChg>
        <pc:spChg chg="add del">
          <ac:chgData name="Office" userId="ed5bcb15-e6ba-4133-b0f8-320b8649f5d8" providerId="ADAL" clId="{F66F911A-AA3A-4252-82B9-3BB3DB1536AA}" dt="2024-04-26T23:11:56.059" v="2804" actId="26606"/>
          <ac:spMkLst>
            <pc:docMk/>
            <pc:sldMk cId="3865605948" sldId="269"/>
            <ac:spMk id="40" creationId="{7DCB61BE-FA0F-4EFB-BE0E-268BAD8E30D6}"/>
          </ac:spMkLst>
        </pc:spChg>
        <pc:spChg chg="add del">
          <ac:chgData name="Office" userId="ed5bcb15-e6ba-4133-b0f8-320b8649f5d8" providerId="ADAL" clId="{F66F911A-AA3A-4252-82B9-3BB3DB1536AA}" dt="2024-04-26T23:11:56.059" v="2804" actId="26606"/>
          <ac:spMkLst>
            <pc:docMk/>
            <pc:sldMk cId="3865605948" sldId="269"/>
            <ac:spMk id="41" creationId="{A4B31EAA-7423-46F7-9B90-4AB2B09C35C4}"/>
          </ac:spMkLst>
        </pc:spChg>
        <pc:spChg chg="add">
          <ac:chgData name="Office" userId="ed5bcb15-e6ba-4133-b0f8-320b8649f5d8" providerId="ADAL" clId="{F66F911A-AA3A-4252-82B9-3BB3DB1536AA}" dt="2024-04-26T23:59:08.038" v="3175"/>
          <ac:spMkLst>
            <pc:docMk/>
            <pc:sldMk cId="3865605948" sldId="269"/>
            <ac:spMk id="42" creationId="{C7A8477C-FB1E-BE1A-058B-81C1983DD9BF}"/>
          </ac:spMkLst>
        </pc:spChg>
        <pc:spChg chg="add del">
          <ac:chgData name="Office" userId="ed5bcb15-e6ba-4133-b0f8-320b8649f5d8" providerId="ADAL" clId="{F66F911A-AA3A-4252-82B9-3BB3DB1536AA}" dt="2024-04-26T23:11:58.112" v="2806" actId="26606"/>
          <ac:spMkLst>
            <pc:docMk/>
            <pc:sldMk cId="3865605948" sldId="269"/>
            <ac:spMk id="45" creationId="{4AC0CD9D-7610-4620-93B4-798CCD9AB581}"/>
          </ac:spMkLst>
        </pc:spChg>
        <pc:spChg chg="add del">
          <ac:chgData name="Office" userId="ed5bcb15-e6ba-4133-b0f8-320b8649f5d8" providerId="ADAL" clId="{F66F911A-AA3A-4252-82B9-3BB3DB1536AA}" dt="2024-04-26T23:11:58.112" v="2806" actId="26606"/>
          <ac:spMkLst>
            <pc:docMk/>
            <pc:sldMk cId="3865605948" sldId="269"/>
            <ac:spMk id="48" creationId="{DE4D62F9-188E-4530-84C2-24BDEE4BEB82}"/>
          </ac:spMkLst>
        </pc:spChg>
        <pc:spChg chg="add del">
          <ac:chgData name="Office" userId="ed5bcb15-e6ba-4133-b0f8-320b8649f5d8" providerId="ADAL" clId="{F66F911A-AA3A-4252-82B9-3BB3DB1536AA}" dt="2024-04-26T23:11:58.112" v="2806" actId="26606"/>
          <ac:spMkLst>
            <pc:docMk/>
            <pc:sldMk cId="3865605948" sldId="269"/>
            <ac:spMk id="49" creationId="{EE4E366E-272A-409E-840F-9A6A64A9E3FF}"/>
          </ac:spMkLst>
        </pc:spChg>
        <pc:spChg chg="add del">
          <ac:chgData name="Office" userId="ed5bcb15-e6ba-4133-b0f8-320b8649f5d8" providerId="ADAL" clId="{F66F911A-AA3A-4252-82B9-3BB3DB1536AA}" dt="2024-04-26T23:11:58.112" v="2806" actId="26606"/>
          <ac:spMkLst>
            <pc:docMk/>
            <pc:sldMk cId="3865605948" sldId="269"/>
            <ac:spMk id="50" creationId="{A721560C-E4AB-4287-A29C-3F6916794CB9}"/>
          </ac:spMkLst>
        </pc:spChg>
        <pc:spChg chg="add del">
          <ac:chgData name="Office" userId="ed5bcb15-e6ba-4133-b0f8-320b8649f5d8" providerId="ADAL" clId="{F66F911A-AA3A-4252-82B9-3BB3DB1536AA}" dt="2024-04-26T23:11:58.112" v="2806" actId="26606"/>
          <ac:spMkLst>
            <pc:docMk/>
            <pc:sldMk cId="3865605948" sldId="269"/>
            <ac:spMk id="51" creationId="{DF6CFF07-D953-4F9C-9A0E-E0A6AACB6158}"/>
          </ac:spMkLst>
        </pc:spChg>
        <pc:spChg chg="add del">
          <ac:chgData name="Office" userId="ed5bcb15-e6ba-4133-b0f8-320b8649f5d8" providerId="ADAL" clId="{F66F911A-AA3A-4252-82B9-3BB3DB1536AA}" dt="2024-04-26T23:11:58.112" v="2806" actId="26606"/>
          <ac:spMkLst>
            <pc:docMk/>
            <pc:sldMk cId="3865605948" sldId="269"/>
            <ac:spMk id="52" creationId="{DAA4FEEE-0B5F-41BF-825D-60F9FB089568}"/>
          </ac:spMkLst>
        </pc:spChg>
        <pc:spChg chg="add">
          <ac:chgData name="Office" userId="ed5bcb15-e6ba-4133-b0f8-320b8649f5d8" providerId="ADAL" clId="{F66F911A-AA3A-4252-82B9-3BB3DB1536AA}" dt="2024-04-26T23:59:08.038" v="3175"/>
          <ac:spMkLst>
            <pc:docMk/>
            <pc:sldMk cId="3865605948" sldId="269"/>
            <ac:spMk id="53" creationId="{ED71B34E-3839-970D-5F69-FA41E9633CD0}"/>
          </ac:spMkLst>
        </pc:spChg>
        <pc:spChg chg="add del">
          <ac:chgData name="Office" userId="ed5bcb15-e6ba-4133-b0f8-320b8649f5d8" providerId="ADAL" clId="{F66F911A-AA3A-4252-82B9-3BB3DB1536AA}" dt="2024-04-26T23:12:04.342" v="2808" actId="26606"/>
          <ac:spMkLst>
            <pc:docMk/>
            <pc:sldMk cId="3865605948" sldId="269"/>
            <ac:spMk id="56" creationId="{989BE678-777B-482A-A616-FEDC47B162E5}"/>
          </ac:spMkLst>
        </pc:spChg>
        <pc:spChg chg="add del">
          <ac:chgData name="Office" userId="ed5bcb15-e6ba-4133-b0f8-320b8649f5d8" providerId="ADAL" clId="{F66F911A-AA3A-4252-82B9-3BB3DB1536AA}" dt="2024-04-26T23:12:04.342" v="2808" actId="26606"/>
          <ac:spMkLst>
            <pc:docMk/>
            <pc:sldMk cId="3865605948" sldId="269"/>
            <ac:spMk id="59" creationId="{D28BE0C3-2102-4820-B88B-A448B1840D14}"/>
          </ac:spMkLst>
        </pc:spChg>
        <pc:spChg chg="add del">
          <ac:chgData name="Office" userId="ed5bcb15-e6ba-4133-b0f8-320b8649f5d8" providerId="ADAL" clId="{F66F911A-AA3A-4252-82B9-3BB3DB1536AA}" dt="2024-04-26T23:12:04.342" v="2808" actId="26606"/>
          <ac:spMkLst>
            <pc:docMk/>
            <pc:sldMk cId="3865605948" sldId="269"/>
            <ac:spMk id="60" creationId="{A93A089E-0A16-452C-B341-0F769780D262}"/>
          </ac:spMkLst>
        </pc:spChg>
        <pc:spChg chg="add del mod">
          <ac:chgData name="Office" userId="ed5bcb15-e6ba-4133-b0f8-320b8649f5d8" providerId="ADAL" clId="{F66F911A-AA3A-4252-82B9-3BB3DB1536AA}" dt="2024-04-27T00:00:29.200" v="3191"/>
          <ac:spMkLst>
            <pc:docMk/>
            <pc:sldMk cId="3865605948" sldId="269"/>
            <ac:spMk id="61" creationId="{F04E097D-DD67-65F8-E207-FF7530B2714E}"/>
          </ac:spMkLst>
        </pc:spChg>
        <pc:spChg chg="add del">
          <ac:chgData name="Office" userId="ed5bcb15-e6ba-4133-b0f8-320b8649f5d8" providerId="ADAL" clId="{F66F911A-AA3A-4252-82B9-3BB3DB1536AA}" dt="2024-04-26T23:12:10.764" v="2810" actId="26606"/>
          <ac:spMkLst>
            <pc:docMk/>
            <pc:sldMk cId="3865605948" sldId="269"/>
            <ac:spMk id="64" creationId="{4AC0CD9D-7610-4620-93B4-798CCD9AB581}"/>
          </ac:spMkLst>
        </pc:spChg>
        <pc:spChg chg="add del">
          <ac:chgData name="Office" userId="ed5bcb15-e6ba-4133-b0f8-320b8649f5d8" providerId="ADAL" clId="{F66F911A-AA3A-4252-82B9-3BB3DB1536AA}" dt="2024-04-26T23:12:10.764" v="2810" actId="26606"/>
          <ac:spMkLst>
            <pc:docMk/>
            <pc:sldMk cId="3865605948" sldId="269"/>
            <ac:spMk id="67" creationId="{DE4D62F9-188E-4530-84C2-24BDEE4BEB82}"/>
          </ac:spMkLst>
        </pc:spChg>
        <pc:spChg chg="add del">
          <ac:chgData name="Office" userId="ed5bcb15-e6ba-4133-b0f8-320b8649f5d8" providerId="ADAL" clId="{F66F911A-AA3A-4252-82B9-3BB3DB1536AA}" dt="2024-04-26T23:12:10.764" v="2810" actId="26606"/>
          <ac:spMkLst>
            <pc:docMk/>
            <pc:sldMk cId="3865605948" sldId="269"/>
            <ac:spMk id="68" creationId="{5F3FC718-FDE3-4EF7-921E-A5F374EAF824}"/>
          </ac:spMkLst>
        </pc:spChg>
        <pc:spChg chg="add del">
          <ac:chgData name="Office" userId="ed5bcb15-e6ba-4133-b0f8-320b8649f5d8" providerId="ADAL" clId="{F66F911A-AA3A-4252-82B9-3BB3DB1536AA}" dt="2024-04-26T23:12:10.764" v="2810" actId="26606"/>
          <ac:spMkLst>
            <pc:docMk/>
            <pc:sldMk cId="3865605948" sldId="269"/>
            <ac:spMk id="69" creationId="{FAA0F719-3DC8-4F08-AD8F-5A845658CB9D}"/>
          </ac:spMkLst>
        </pc:spChg>
        <pc:spChg chg="add del">
          <ac:chgData name="Office" userId="ed5bcb15-e6ba-4133-b0f8-320b8649f5d8" providerId="ADAL" clId="{F66F911A-AA3A-4252-82B9-3BB3DB1536AA}" dt="2024-04-26T23:12:10.764" v="2810" actId="26606"/>
          <ac:spMkLst>
            <pc:docMk/>
            <pc:sldMk cId="3865605948" sldId="269"/>
            <ac:spMk id="70" creationId="{7DCB61BE-FA0F-4EFB-BE0E-268BAD8E30D6}"/>
          </ac:spMkLst>
        </pc:spChg>
        <pc:spChg chg="add del">
          <ac:chgData name="Office" userId="ed5bcb15-e6ba-4133-b0f8-320b8649f5d8" providerId="ADAL" clId="{F66F911A-AA3A-4252-82B9-3BB3DB1536AA}" dt="2024-04-26T23:12:10.764" v="2810" actId="26606"/>
          <ac:spMkLst>
            <pc:docMk/>
            <pc:sldMk cId="3865605948" sldId="269"/>
            <ac:spMk id="71" creationId="{A4B31EAA-7423-46F7-9B90-4AB2B09C35C4}"/>
          </ac:spMkLst>
        </pc:spChg>
        <pc:spChg chg="add">
          <ac:chgData name="Office" userId="ed5bcb15-e6ba-4133-b0f8-320b8649f5d8" providerId="ADAL" clId="{F66F911A-AA3A-4252-82B9-3BB3DB1536AA}" dt="2024-04-26T23:59:20.769" v="3176"/>
          <ac:spMkLst>
            <pc:docMk/>
            <pc:sldMk cId="3865605948" sldId="269"/>
            <ac:spMk id="72" creationId="{569FF989-A10D-451D-5E41-56C1AD7DD10F}"/>
          </ac:spMkLst>
        </pc:spChg>
        <pc:spChg chg="add del">
          <ac:chgData name="Office" userId="ed5bcb15-e6ba-4133-b0f8-320b8649f5d8" providerId="ADAL" clId="{F66F911A-AA3A-4252-82B9-3BB3DB1536AA}" dt="2024-04-26T23:12:13.286" v="2812" actId="26606"/>
          <ac:spMkLst>
            <pc:docMk/>
            <pc:sldMk cId="3865605948" sldId="269"/>
            <ac:spMk id="75" creationId="{4AC0CD9D-7610-4620-93B4-798CCD9AB581}"/>
          </ac:spMkLst>
        </pc:spChg>
        <pc:spChg chg="add del">
          <ac:chgData name="Office" userId="ed5bcb15-e6ba-4133-b0f8-320b8649f5d8" providerId="ADAL" clId="{F66F911A-AA3A-4252-82B9-3BB3DB1536AA}" dt="2024-04-26T23:12:13.286" v="2812" actId="26606"/>
          <ac:spMkLst>
            <pc:docMk/>
            <pc:sldMk cId="3865605948" sldId="269"/>
            <ac:spMk id="78" creationId="{DE4D62F9-188E-4530-84C2-24BDEE4BEB82}"/>
          </ac:spMkLst>
        </pc:spChg>
        <pc:spChg chg="add del">
          <ac:chgData name="Office" userId="ed5bcb15-e6ba-4133-b0f8-320b8649f5d8" providerId="ADAL" clId="{F66F911A-AA3A-4252-82B9-3BB3DB1536AA}" dt="2024-04-26T23:12:13.286" v="2812" actId="26606"/>
          <ac:spMkLst>
            <pc:docMk/>
            <pc:sldMk cId="3865605948" sldId="269"/>
            <ac:spMk id="79" creationId="{B4AAD3FD-83A5-4B89-9F8F-01B8870865BE}"/>
          </ac:spMkLst>
        </pc:spChg>
        <pc:spChg chg="add del">
          <ac:chgData name="Office" userId="ed5bcb15-e6ba-4133-b0f8-320b8649f5d8" providerId="ADAL" clId="{F66F911A-AA3A-4252-82B9-3BB3DB1536AA}" dt="2024-04-26T23:12:13.286" v="2812" actId="26606"/>
          <ac:spMkLst>
            <pc:docMk/>
            <pc:sldMk cId="3865605948" sldId="269"/>
            <ac:spMk id="80" creationId="{61752F1D-FC0F-4103-9584-630E643CCDA6}"/>
          </ac:spMkLst>
        </pc:spChg>
        <pc:spChg chg="add del">
          <ac:chgData name="Office" userId="ed5bcb15-e6ba-4133-b0f8-320b8649f5d8" providerId="ADAL" clId="{F66F911A-AA3A-4252-82B9-3BB3DB1536AA}" dt="2024-04-26T23:12:13.286" v="2812" actId="26606"/>
          <ac:spMkLst>
            <pc:docMk/>
            <pc:sldMk cId="3865605948" sldId="269"/>
            <ac:spMk id="81" creationId="{70151CB7-E7DE-4917-B831-01DF9CE01306}"/>
          </ac:spMkLst>
        </pc:spChg>
        <pc:spChg chg="add del">
          <ac:chgData name="Office" userId="ed5bcb15-e6ba-4133-b0f8-320b8649f5d8" providerId="ADAL" clId="{F66F911A-AA3A-4252-82B9-3BB3DB1536AA}" dt="2024-04-26T23:12:13.286" v="2812" actId="26606"/>
          <ac:spMkLst>
            <pc:docMk/>
            <pc:sldMk cId="3865605948" sldId="269"/>
            <ac:spMk id="82" creationId="{A92A1116-1C84-41DF-B803-1F7B0883EC82}"/>
          </ac:spMkLst>
        </pc:spChg>
        <pc:spChg chg="add mod">
          <ac:chgData name="Office" userId="ed5bcb15-e6ba-4133-b0f8-320b8649f5d8" providerId="ADAL" clId="{F66F911A-AA3A-4252-82B9-3BB3DB1536AA}" dt="2024-04-30T01:00:48.041" v="11528"/>
          <ac:spMkLst>
            <pc:docMk/>
            <pc:sldMk cId="3865605948" sldId="269"/>
            <ac:spMk id="83" creationId="{1A53F2E6-B2D2-4F19-4BD9-225878C8B75F}"/>
          </ac:spMkLst>
        </pc:spChg>
        <pc:spChg chg="add del">
          <ac:chgData name="Office" userId="ed5bcb15-e6ba-4133-b0f8-320b8649f5d8" providerId="ADAL" clId="{F66F911A-AA3A-4252-82B9-3BB3DB1536AA}" dt="2024-04-26T23:12:15.623" v="2814" actId="26606"/>
          <ac:spMkLst>
            <pc:docMk/>
            <pc:sldMk cId="3865605948" sldId="269"/>
            <ac:spMk id="86" creationId="{4AC0CD9D-7610-4620-93B4-798CCD9AB581}"/>
          </ac:spMkLst>
        </pc:spChg>
        <pc:spChg chg="add del">
          <ac:chgData name="Office" userId="ed5bcb15-e6ba-4133-b0f8-320b8649f5d8" providerId="ADAL" clId="{F66F911A-AA3A-4252-82B9-3BB3DB1536AA}" dt="2024-04-26T23:12:15.623" v="2814" actId="26606"/>
          <ac:spMkLst>
            <pc:docMk/>
            <pc:sldMk cId="3865605948" sldId="269"/>
            <ac:spMk id="89" creationId="{DE4D62F9-188E-4530-84C2-24BDEE4BEB82}"/>
          </ac:spMkLst>
        </pc:spChg>
        <pc:spChg chg="add del">
          <ac:chgData name="Office" userId="ed5bcb15-e6ba-4133-b0f8-320b8649f5d8" providerId="ADAL" clId="{F66F911A-AA3A-4252-82B9-3BB3DB1536AA}" dt="2024-04-26T23:12:15.623" v="2814" actId="26606"/>
          <ac:spMkLst>
            <pc:docMk/>
            <pc:sldMk cId="3865605948" sldId="269"/>
            <ac:spMk id="90" creationId="{EE4E366E-272A-409E-840F-9A6A64A9E3FF}"/>
          </ac:spMkLst>
        </pc:spChg>
        <pc:spChg chg="add del">
          <ac:chgData name="Office" userId="ed5bcb15-e6ba-4133-b0f8-320b8649f5d8" providerId="ADAL" clId="{F66F911A-AA3A-4252-82B9-3BB3DB1536AA}" dt="2024-04-26T23:12:15.623" v="2814" actId="26606"/>
          <ac:spMkLst>
            <pc:docMk/>
            <pc:sldMk cId="3865605948" sldId="269"/>
            <ac:spMk id="91" creationId="{A721560C-E4AB-4287-A29C-3F6916794CB9}"/>
          </ac:spMkLst>
        </pc:spChg>
        <pc:spChg chg="add del">
          <ac:chgData name="Office" userId="ed5bcb15-e6ba-4133-b0f8-320b8649f5d8" providerId="ADAL" clId="{F66F911A-AA3A-4252-82B9-3BB3DB1536AA}" dt="2024-04-26T23:12:15.623" v="2814" actId="26606"/>
          <ac:spMkLst>
            <pc:docMk/>
            <pc:sldMk cId="3865605948" sldId="269"/>
            <ac:spMk id="92" creationId="{DF6CFF07-D953-4F9C-9A0E-E0A6AACB6158}"/>
          </ac:spMkLst>
        </pc:spChg>
        <pc:spChg chg="add del">
          <ac:chgData name="Office" userId="ed5bcb15-e6ba-4133-b0f8-320b8649f5d8" providerId="ADAL" clId="{F66F911A-AA3A-4252-82B9-3BB3DB1536AA}" dt="2024-04-26T23:12:15.623" v="2814" actId="26606"/>
          <ac:spMkLst>
            <pc:docMk/>
            <pc:sldMk cId="3865605948" sldId="269"/>
            <ac:spMk id="93" creationId="{DAA4FEEE-0B5F-41BF-825D-60F9FB089568}"/>
          </ac:spMkLst>
        </pc:spChg>
        <pc:picChg chg="add mod ord">
          <ac:chgData name="Office" userId="ed5bcb15-e6ba-4133-b0f8-320b8649f5d8" providerId="ADAL" clId="{F66F911A-AA3A-4252-82B9-3BB3DB1536AA}" dt="2024-04-26T23:36:20.011" v="3057" actId="14100"/>
          <ac:picMkLst>
            <pc:docMk/>
            <pc:sldMk cId="3865605948" sldId="269"/>
            <ac:picMk id="6" creationId="{EEECC69D-7BD0-AD26-3C38-A7DA034120EE}"/>
          </ac:picMkLst>
        </pc:picChg>
        <pc:picChg chg="add">
          <ac:chgData name="Office" userId="ed5bcb15-e6ba-4133-b0f8-320b8649f5d8" providerId="ADAL" clId="{F66F911A-AA3A-4252-82B9-3BB3DB1536AA}" dt="2024-04-26T23:34:17.532" v="3050" actId="26606"/>
          <ac:picMkLst>
            <pc:docMk/>
            <pc:sldMk cId="3865605948" sldId="269"/>
            <ac:picMk id="9" creationId="{41B68C77-138E-4BF7-A276-BD0C78A4219F}"/>
          </ac:picMkLst>
        </pc:picChg>
        <pc:picChg chg="add">
          <ac:chgData name="Office" userId="ed5bcb15-e6ba-4133-b0f8-320b8649f5d8" providerId="ADAL" clId="{F66F911A-AA3A-4252-82B9-3BB3DB1536AA}" dt="2024-04-26T23:34:17.532" v="3050" actId="26606"/>
          <ac:picMkLst>
            <pc:docMk/>
            <pc:sldMk cId="3865605948" sldId="269"/>
            <ac:picMk id="10" creationId="{7C268552-D473-46ED-B1B8-422042C4DEF1}"/>
          </ac:picMkLst>
        </pc:picChg>
        <pc:picChg chg="add del">
          <ac:chgData name="Office" userId="ed5bcb15-e6ba-4133-b0f8-320b8649f5d8" providerId="ADAL" clId="{F66F911A-AA3A-4252-82B9-3BB3DB1536AA}" dt="2024-04-26T23:11:54.570" v="2802" actId="26606"/>
          <ac:picMkLst>
            <pc:docMk/>
            <pc:sldMk cId="3865605948" sldId="269"/>
            <ac:picMk id="12" creationId="{41B68C77-138E-4BF7-A276-BD0C78A4219F}"/>
          </ac:picMkLst>
        </pc:picChg>
        <pc:picChg chg="add">
          <ac:chgData name="Office" userId="ed5bcb15-e6ba-4133-b0f8-320b8649f5d8" providerId="ADAL" clId="{F66F911A-AA3A-4252-82B9-3BB3DB1536AA}" dt="2024-04-26T23:34:17.532" v="3050" actId="26606"/>
          <ac:picMkLst>
            <pc:docMk/>
            <pc:sldMk cId="3865605948" sldId="269"/>
            <ac:picMk id="13" creationId="{B9238B3E-24AA-439A-B527-6C5DF6D72145}"/>
          </ac:picMkLst>
        </pc:picChg>
        <pc:picChg chg="add del">
          <ac:chgData name="Office" userId="ed5bcb15-e6ba-4133-b0f8-320b8649f5d8" providerId="ADAL" clId="{F66F911A-AA3A-4252-82B9-3BB3DB1536AA}" dt="2024-04-26T23:11:54.570" v="2802" actId="26606"/>
          <ac:picMkLst>
            <pc:docMk/>
            <pc:sldMk cId="3865605948" sldId="269"/>
            <ac:picMk id="14" creationId="{7C268552-D473-46ED-B1B8-422042C4DEF1}"/>
          </ac:picMkLst>
        </pc:picChg>
        <pc:picChg chg="add">
          <ac:chgData name="Office" userId="ed5bcb15-e6ba-4133-b0f8-320b8649f5d8" providerId="ADAL" clId="{F66F911A-AA3A-4252-82B9-3BB3DB1536AA}" dt="2024-04-26T23:34:17.532" v="3050" actId="26606"/>
          <ac:picMkLst>
            <pc:docMk/>
            <pc:sldMk cId="3865605948" sldId="269"/>
            <ac:picMk id="15" creationId="{69F01145-BEA3-4CBF-AA21-10077B948CA8}"/>
          </ac:picMkLst>
        </pc:picChg>
        <pc:picChg chg="add del">
          <ac:chgData name="Office" userId="ed5bcb15-e6ba-4133-b0f8-320b8649f5d8" providerId="ADAL" clId="{F66F911A-AA3A-4252-82B9-3BB3DB1536AA}" dt="2024-04-26T23:11:54.570" v="2802" actId="26606"/>
          <ac:picMkLst>
            <pc:docMk/>
            <pc:sldMk cId="3865605948" sldId="269"/>
            <ac:picMk id="18" creationId="{B9238B3E-24AA-439A-B527-6C5DF6D72145}"/>
          </ac:picMkLst>
        </pc:picChg>
        <pc:picChg chg="add del">
          <ac:chgData name="Office" userId="ed5bcb15-e6ba-4133-b0f8-320b8649f5d8" providerId="ADAL" clId="{F66F911A-AA3A-4252-82B9-3BB3DB1536AA}" dt="2024-04-26T23:11:54.570" v="2802" actId="26606"/>
          <ac:picMkLst>
            <pc:docMk/>
            <pc:sldMk cId="3865605948" sldId="269"/>
            <ac:picMk id="20" creationId="{69F01145-BEA3-4CBF-AA21-10077B948CA8}"/>
          </ac:picMkLst>
        </pc:picChg>
        <pc:picChg chg="add del">
          <ac:chgData name="Office" userId="ed5bcb15-e6ba-4133-b0f8-320b8649f5d8" providerId="ADAL" clId="{F66F911A-AA3A-4252-82B9-3BB3DB1536AA}" dt="2024-04-26T23:11:56.059" v="2804" actId="26606"/>
          <ac:picMkLst>
            <pc:docMk/>
            <pc:sldMk cId="3865605948" sldId="269"/>
            <ac:picMk id="32" creationId="{41B68C77-138E-4BF7-A276-BD0C78A4219F}"/>
          </ac:picMkLst>
        </pc:picChg>
        <pc:picChg chg="add del">
          <ac:chgData name="Office" userId="ed5bcb15-e6ba-4133-b0f8-320b8649f5d8" providerId="ADAL" clId="{F66F911A-AA3A-4252-82B9-3BB3DB1536AA}" dt="2024-04-26T23:11:56.059" v="2804" actId="26606"/>
          <ac:picMkLst>
            <pc:docMk/>
            <pc:sldMk cId="3865605948" sldId="269"/>
            <ac:picMk id="33" creationId="{7C268552-D473-46ED-B1B8-422042C4DEF1}"/>
          </ac:picMkLst>
        </pc:picChg>
        <pc:picChg chg="add del">
          <ac:chgData name="Office" userId="ed5bcb15-e6ba-4133-b0f8-320b8649f5d8" providerId="ADAL" clId="{F66F911A-AA3A-4252-82B9-3BB3DB1536AA}" dt="2024-04-26T23:11:56.059" v="2804" actId="26606"/>
          <ac:picMkLst>
            <pc:docMk/>
            <pc:sldMk cId="3865605948" sldId="269"/>
            <ac:picMk id="35" creationId="{B9238B3E-24AA-439A-B527-6C5DF6D72145}"/>
          </ac:picMkLst>
        </pc:picChg>
        <pc:picChg chg="add del">
          <ac:chgData name="Office" userId="ed5bcb15-e6ba-4133-b0f8-320b8649f5d8" providerId="ADAL" clId="{F66F911A-AA3A-4252-82B9-3BB3DB1536AA}" dt="2024-04-26T23:11:56.059" v="2804" actId="26606"/>
          <ac:picMkLst>
            <pc:docMk/>
            <pc:sldMk cId="3865605948" sldId="269"/>
            <ac:picMk id="36" creationId="{69F01145-BEA3-4CBF-AA21-10077B948CA8}"/>
          </ac:picMkLst>
        </pc:picChg>
        <pc:picChg chg="add del">
          <ac:chgData name="Office" userId="ed5bcb15-e6ba-4133-b0f8-320b8649f5d8" providerId="ADAL" clId="{F66F911A-AA3A-4252-82B9-3BB3DB1536AA}" dt="2024-04-26T23:11:58.112" v="2806" actId="26606"/>
          <ac:picMkLst>
            <pc:docMk/>
            <pc:sldMk cId="3865605948" sldId="269"/>
            <ac:picMk id="43" creationId="{41B68C77-138E-4BF7-A276-BD0C78A4219F}"/>
          </ac:picMkLst>
        </pc:picChg>
        <pc:picChg chg="add del">
          <ac:chgData name="Office" userId="ed5bcb15-e6ba-4133-b0f8-320b8649f5d8" providerId="ADAL" clId="{F66F911A-AA3A-4252-82B9-3BB3DB1536AA}" dt="2024-04-26T23:11:58.112" v="2806" actId="26606"/>
          <ac:picMkLst>
            <pc:docMk/>
            <pc:sldMk cId="3865605948" sldId="269"/>
            <ac:picMk id="44" creationId="{7C268552-D473-46ED-B1B8-422042C4DEF1}"/>
          </ac:picMkLst>
        </pc:picChg>
        <pc:picChg chg="add del">
          <ac:chgData name="Office" userId="ed5bcb15-e6ba-4133-b0f8-320b8649f5d8" providerId="ADAL" clId="{F66F911A-AA3A-4252-82B9-3BB3DB1536AA}" dt="2024-04-26T23:11:58.112" v="2806" actId="26606"/>
          <ac:picMkLst>
            <pc:docMk/>
            <pc:sldMk cId="3865605948" sldId="269"/>
            <ac:picMk id="46" creationId="{B9238B3E-24AA-439A-B527-6C5DF6D72145}"/>
          </ac:picMkLst>
        </pc:picChg>
        <pc:picChg chg="add del">
          <ac:chgData name="Office" userId="ed5bcb15-e6ba-4133-b0f8-320b8649f5d8" providerId="ADAL" clId="{F66F911A-AA3A-4252-82B9-3BB3DB1536AA}" dt="2024-04-26T23:11:58.112" v="2806" actId="26606"/>
          <ac:picMkLst>
            <pc:docMk/>
            <pc:sldMk cId="3865605948" sldId="269"/>
            <ac:picMk id="47" creationId="{69F01145-BEA3-4CBF-AA21-10077B948CA8}"/>
          </ac:picMkLst>
        </pc:picChg>
        <pc:picChg chg="add del">
          <ac:chgData name="Office" userId="ed5bcb15-e6ba-4133-b0f8-320b8649f5d8" providerId="ADAL" clId="{F66F911A-AA3A-4252-82B9-3BB3DB1536AA}" dt="2024-04-26T23:12:04.342" v="2808" actId="26606"/>
          <ac:picMkLst>
            <pc:docMk/>
            <pc:sldMk cId="3865605948" sldId="269"/>
            <ac:picMk id="54" creationId="{DF19BAF3-7E20-4B9D-B544-BABAEEA1FA75}"/>
          </ac:picMkLst>
        </pc:picChg>
        <pc:picChg chg="add del">
          <ac:chgData name="Office" userId="ed5bcb15-e6ba-4133-b0f8-320b8649f5d8" providerId="ADAL" clId="{F66F911A-AA3A-4252-82B9-3BB3DB1536AA}" dt="2024-04-26T23:12:04.342" v="2808" actId="26606"/>
          <ac:picMkLst>
            <pc:docMk/>
            <pc:sldMk cId="3865605948" sldId="269"/>
            <ac:picMk id="55" creationId="{950648F4-ABCD-4DF0-8641-76CFB2354721}"/>
          </ac:picMkLst>
        </pc:picChg>
        <pc:picChg chg="add del">
          <ac:chgData name="Office" userId="ed5bcb15-e6ba-4133-b0f8-320b8649f5d8" providerId="ADAL" clId="{F66F911A-AA3A-4252-82B9-3BB3DB1536AA}" dt="2024-04-26T23:12:04.342" v="2808" actId="26606"/>
          <ac:picMkLst>
            <pc:docMk/>
            <pc:sldMk cId="3865605948" sldId="269"/>
            <ac:picMk id="57" creationId="{CF1EB4BD-9C7E-4AA3-9681-C7EB0DA6250B}"/>
          </ac:picMkLst>
        </pc:picChg>
        <pc:picChg chg="add del">
          <ac:chgData name="Office" userId="ed5bcb15-e6ba-4133-b0f8-320b8649f5d8" providerId="ADAL" clId="{F66F911A-AA3A-4252-82B9-3BB3DB1536AA}" dt="2024-04-26T23:12:04.342" v="2808" actId="26606"/>
          <ac:picMkLst>
            <pc:docMk/>
            <pc:sldMk cId="3865605948" sldId="269"/>
            <ac:picMk id="58" creationId="{94AAE3AA-3759-4D28-B0EF-575F25A5146C}"/>
          </ac:picMkLst>
        </pc:picChg>
        <pc:picChg chg="add del">
          <ac:chgData name="Office" userId="ed5bcb15-e6ba-4133-b0f8-320b8649f5d8" providerId="ADAL" clId="{F66F911A-AA3A-4252-82B9-3BB3DB1536AA}" dt="2024-04-26T23:12:10.764" v="2810" actId="26606"/>
          <ac:picMkLst>
            <pc:docMk/>
            <pc:sldMk cId="3865605948" sldId="269"/>
            <ac:picMk id="62" creationId="{41B68C77-138E-4BF7-A276-BD0C78A4219F}"/>
          </ac:picMkLst>
        </pc:picChg>
        <pc:picChg chg="add del">
          <ac:chgData name="Office" userId="ed5bcb15-e6ba-4133-b0f8-320b8649f5d8" providerId="ADAL" clId="{F66F911A-AA3A-4252-82B9-3BB3DB1536AA}" dt="2024-04-26T23:12:10.764" v="2810" actId="26606"/>
          <ac:picMkLst>
            <pc:docMk/>
            <pc:sldMk cId="3865605948" sldId="269"/>
            <ac:picMk id="63" creationId="{7C268552-D473-46ED-B1B8-422042C4DEF1}"/>
          </ac:picMkLst>
        </pc:picChg>
        <pc:picChg chg="add del">
          <ac:chgData name="Office" userId="ed5bcb15-e6ba-4133-b0f8-320b8649f5d8" providerId="ADAL" clId="{F66F911A-AA3A-4252-82B9-3BB3DB1536AA}" dt="2024-04-26T23:12:10.764" v="2810" actId="26606"/>
          <ac:picMkLst>
            <pc:docMk/>
            <pc:sldMk cId="3865605948" sldId="269"/>
            <ac:picMk id="65" creationId="{B9238B3E-24AA-439A-B527-6C5DF6D72145}"/>
          </ac:picMkLst>
        </pc:picChg>
        <pc:picChg chg="add del">
          <ac:chgData name="Office" userId="ed5bcb15-e6ba-4133-b0f8-320b8649f5d8" providerId="ADAL" clId="{F66F911A-AA3A-4252-82B9-3BB3DB1536AA}" dt="2024-04-26T23:12:10.764" v="2810" actId="26606"/>
          <ac:picMkLst>
            <pc:docMk/>
            <pc:sldMk cId="3865605948" sldId="269"/>
            <ac:picMk id="66" creationId="{69F01145-BEA3-4CBF-AA21-10077B948CA8}"/>
          </ac:picMkLst>
        </pc:picChg>
        <pc:picChg chg="add del">
          <ac:chgData name="Office" userId="ed5bcb15-e6ba-4133-b0f8-320b8649f5d8" providerId="ADAL" clId="{F66F911A-AA3A-4252-82B9-3BB3DB1536AA}" dt="2024-04-26T23:12:13.286" v="2812" actId="26606"/>
          <ac:picMkLst>
            <pc:docMk/>
            <pc:sldMk cId="3865605948" sldId="269"/>
            <ac:picMk id="73" creationId="{41B68C77-138E-4BF7-A276-BD0C78A4219F}"/>
          </ac:picMkLst>
        </pc:picChg>
        <pc:picChg chg="add del">
          <ac:chgData name="Office" userId="ed5bcb15-e6ba-4133-b0f8-320b8649f5d8" providerId="ADAL" clId="{F66F911A-AA3A-4252-82B9-3BB3DB1536AA}" dt="2024-04-26T23:12:13.286" v="2812" actId="26606"/>
          <ac:picMkLst>
            <pc:docMk/>
            <pc:sldMk cId="3865605948" sldId="269"/>
            <ac:picMk id="74" creationId="{7C268552-D473-46ED-B1B8-422042C4DEF1}"/>
          </ac:picMkLst>
        </pc:picChg>
        <pc:picChg chg="add del">
          <ac:chgData name="Office" userId="ed5bcb15-e6ba-4133-b0f8-320b8649f5d8" providerId="ADAL" clId="{F66F911A-AA3A-4252-82B9-3BB3DB1536AA}" dt="2024-04-26T23:12:13.286" v="2812" actId="26606"/>
          <ac:picMkLst>
            <pc:docMk/>
            <pc:sldMk cId="3865605948" sldId="269"/>
            <ac:picMk id="76" creationId="{B9238B3E-24AA-439A-B527-6C5DF6D72145}"/>
          </ac:picMkLst>
        </pc:picChg>
        <pc:picChg chg="add del">
          <ac:chgData name="Office" userId="ed5bcb15-e6ba-4133-b0f8-320b8649f5d8" providerId="ADAL" clId="{F66F911A-AA3A-4252-82B9-3BB3DB1536AA}" dt="2024-04-26T23:12:13.286" v="2812" actId="26606"/>
          <ac:picMkLst>
            <pc:docMk/>
            <pc:sldMk cId="3865605948" sldId="269"/>
            <ac:picMk id="77" creationId="{69F01145-BEA3-4CBF-AA21-10077B948CA8}"/>
          </ac:picMkLst>
        </pc:picChg>
        <pc:picChg chg="add del">
          <ac:chgData name="Office" userId="ed5bcb15-e6ba-4133-b0f8-320b8649f5d8" providerId="ADAL" clId="{F66F911A-AA3A-4252-82B9-3BB3DB1536AA}" dt="2024-04-26T23:12:15.623" v="2814" actId="26606"/>
          <ac:picMkLst>
            <pc:docMk/>
            <pc:sldMk cId="3865605948" sldId="269"/>
            <ac:picMk id="84" creationId="{41B68C77-138E-4BF7-A276-BD0C78A4219F}"/>
          </ac:picMkLst>
        </pc:picChg>
        <pc:picChg chg="add del">
          <ac:chgData name="Office" userId="ed5bcb15-e6ba-4133-b0f8-320b8649f5d8" providerId="ADAL" clId="{F66F911A-AA3A-4252-82B9-3BB3DB1536AA}" dt="2024-04-26T23:12:15.623" v="2814" actId="26606"/>
          <ac:picMkLst>
            <pc:docMk/>
            <pc:sldMk cId="3865605948" sldId="269"/>
            <ac:picMk id="85" creationId="{7C268552-D473-46ED-B1B8-422042C4DEF1}"/>
          </ac:picMkLst>
        </pc:picChg>
        <pc:picChg chg="add del">
          <ac:chgData name="Office" userId="ed5bcb15-e6ba-4133-b0f8-320b8649f5d8" providerId="ADAL" clId="{F66F911A-AA3A-4252-82B9-3BB3DB1536AA}" dt="2024-04-26T23:12:15.623" v="2814" actId="26606"/>
          <ac:picMkLst>
            <pc:docMk/>
            <pc:sldMk cId="3865605948" sldId="269"/>
            <ac:picMk id="87" creationId="{B9238B3E-24AA-439A-B527-6C5DF6D72145}"/>
          </ac:picMkLst>
        </pc:picChg>
        <pc:picChg chg="add del">
          <ac:chgData name="Office" userId="ed5bcb15-e6ba-4133-b0f8-320b8649f5d8" providerId="ADAL" clId="{F66F911A-AA3A-4252-82B9-3BB3DB1536AA}" dt="2024-04-26T23:12:15.623" v="2814" actId="26606"/>
          <ac:picMkLst>
            <pc:docMk/>
            <pc:sldMk cId="3865605948" sldId="269"/>
            <ac:picMk id="88" creationId="{69F01145-BEA3-4CBF-AA21-10077B948CA8}"/>
          </ac:picMkLst>
        </pc:picChg>
      </pc:sldChg>
      <pc:sldChg chg="addSp delSp modSp mod setBg">
        <pc:chgData name="Office" userId="ed5bcb15-e6ba-4133-b0f8-320b8649f5d8" providerId="ADAL" clId="{F66F911A-AA3A-4252-82B9-3BB3DB1536AA}" dt="2024-04-29T23:33:18.971" v="10641" actId="20577"/>
        <pc:sldMkLst>
          <pc:docMk/>
          <pc:sldMk cId="2727850971" sldId="270"/>
        </pc:sldMkLst>
        <pc:spChg chg="mod">
          <ac:chgData name="Office" userId="ed5bcb15-e6ba-4133-b0f8-320b8649f5d8" providerId="ADAL" clId="{F66F911A-AA3A-4252-82B9-3BB3DB1536AA}" dt="2024-04-27T00:22:35.107" v="3655" actId="123"/>
          <ac:spMkLst>
            <pc:docMk/>
            <pc:sldMk cId="2727850971" sldId="270"/>
            <ac:spMk id="3" creationId="{86E60219-AE1B-47B6-9A1D-F2865D04BE52}"/>
          </ac:spMkLst>
        </pc:spChg>
        <pc:spChg chg="mod ord">
          <ac:chgData name="Office" userId="ed5bcb15-e6ba-4133-b0f8-320b8649f5d8" providerId="ADAL" clId="{F66F911A-AA3A-4252-82B9-3BB3DB1536AA}" dt="2024-04-29T23:33:18.971" v="10641" actId="20577"/>
          <ac:spMkLst>
            <pc:docMk/>
            <pc:sldMk cId="2727850971" sldId="270"/>
            <ac:spMk id="4" creationId="{D528596A-0847-664A-9D47-5096383E5E09}"/>
          </ac:spMkLst>
        </pc:spChg>
        <pc:spChg chg="add del mod">
          <ac:chgData name="Office" userId="ed5bcb15-e6ba-4133-b0f8-320b8649f5d8" providerId="ADAL" clId="{F66F911A-AA3A-4252-82B9-3BB3DB1536AA}" dt="2024-04-26T23:00:34.370" v="2720" actId="21"/>
          <ac:spMkLst>
            <pc:docMk/>
            <pc:sldMk cId="2727850971" sldId="270"/>
            <ac:spMk id="5" creationId="{1B07C49E-AFFC-EC46-8930-E4D428F5F943}"/>
          </ac:spMkLst>
        </pc:spChg>
        <pc:spChg chg="add mod">
          <ac:chgData name="Office" userId="ed5bcb15-e6ba-4133-b0f8-320b8649f5d8" providerId="ADAL" clId="{F66F911A-AA3A-4252-82B9-3BB3DB1536AA}" dt="2024-04-27T00:35:54.991" v="3877" actId="20577"/>
          <ac:spMkLst>
            <pc:docMk/>
            <pc:sldMk cId="2727850971" sldId="270"/>
            <ac:spMk id="12" creationId="{C5C301C9-A41D-D2CD-231D-C4CF2AB63841}"/>
          </ac:spMkLst>
        </pc:spChg>
        <pc:spChg chg="add">
          <ac:chgData name="Office" userId="ed5bcb15-e6ba-4133-b0f8-320b8649f5d8" providerId="ADAL" clId="{F66F911A-AA3A-4252-82B9-3BB3DB1536AA}" dt="2024-04-26T23:11:21.603" v="2790" actId="26606"/>
          <ac:spMkLst>
            <pc:docMk/>
            <pc:sldMk cId="2727850971" sldId="270"/>
            <ac:spMk id="21" creationId="{D42CF425-7213-4F89-B0FF-4C2BDDD9C680}"/>
          </ac:spMkLst>
        </pc:spChg>
        <pc:spChg chg="add">
          <ac:chgData name="Office" userId="ed5bcb15-e6ba-4133-b0f8-320b8649f5d8" providerId="ADAL" clId="{F66F911A-AA3A-4252-82B9-3BB3DB1536AA}" dt="2024-04-26T23:11:21.603" v="2790" actId="26606"/>
          <ac:spMkLst>
            <pc:docMk/>
            <pc:sldMk cId="2727850971" sldId="270"/>
            <ac:spMk id="27" creationId="{202A25CB-1ED1-4C87-AB49-8D3BC684D1CE}"/>
          </ac:spMkLst>
        </pc:spChg>
        <pc:spChg chg="add">
          <ac:chgData name="Office" userId="ed5bcb15-e6ba-4133-b0f8-320b8649f5d8" providerId="ADAL" clId="{F66F911A-AA3A-4252-82B9-3BB3DB1536AA}" dt="2024-04-26T23:11:21.603" v="2790" actId="26606"/>
          <ac:spMkLst>
            <pc:docMk/>
            <pc:sldMk cId="2727850971" sldId="270"/>
            <ac:spMk id="29" creationId="{DBAF956B-591A-4461-BB3C-79AA176B099A}"/>
          </ac:spMkLst>
        </pc:spChg>
        <pc:spChg chg="add">
          <ac:chgData name="Office" userId="ed5bcb15-e6ba-4133-b0f8-320b8649f5d8" providerId="ADAL" clId="{F66F911A-AA3A-4252-82B9-3BB3DB1536AA}" dt="2024-04-26T23:11:21.603" v="2790" actId="26606"/>
          <ac:spMkLst>
            <pc:docMk/>
            <pc:sldMk cId="2727850971" sldId="270"/>
            <ac:spMk id="31" creationId="{E8895FAA-0D03-43F6-9594-A8733552E281}"/>
          </ac:spMkLst>
        </pc:spChg>
        <pc:spChg chg="add">
          <ac:chgData name="Office" userId="ed5bcb15-e6ba-4133-b0f8-320b8649f5d8" providerId="ADAL" clId="{F66F911A-AA3A-4252-82B9-3BB3DB1536AA}" dt="2024-04-26T23:11:21.603" v="2790" actId="26606"/>
          <ac:spMkLst>
            <pc:docMk/>
            <pc:sldMk cId="2727850971" sldId="270"/>
            <ac:spMk id="33" creationId="{918FB696-BC5E-43A4-9768-4BB5278BDC9A}"/>
          </ac:spMkLst>
        </pc:spChg>
        <pc:picChg chg="add del">
          <ac:chgData name="Office" userId="ed5bcb15-e6ba-4133-b0f8-320b8649f5d8" providerId="ADAL" clId="{F66F911A-AA3A-4252-82B9-3BB3DB1536AA}" dt="2024-04-26T19:02:45.290" v="2611" actId="22"/>
          <ac:picMkLst>
            <pc:docMk/>
            <pc:sldMk cId="2727850971" sldId="270"/>
            <ac:picMk id="6" creationId="{99602CBC-9FAC-0234-4D4D-70B264ABE292}"/>
          </ac:picMkLst>
        </pc:picChg>
        <pc:picChg chg="add del mod">
          <ac:chgData name="Office" userId="ed5bcb15-e6ba-4133-b0f8-320b8649f5d8" providerId="ADAL" clId="{F66F911A-AA3A-4252-82B9-3BB3DB1536AA}" dt="2024-04-26T19:07:38.373" v="2629" actId="478"/>
          <ac:picMkLst>
            <pc:docMk/>
            <pc:sldMk cId="2727850971" sldId="270"/>
            <ac:picMk id="8" creationId="{73DF25DD-CC0B-023C-483E-B13F77EDD669}"/>
          </ac:picMkLst>
        </pc:picChg>
        <pc:picChg chg="add mod">
          <ac:chgData name="Office" userId="ed5bcb15-e6ba-4133-b0f8-320b8649f5d8" providerId="ADAL" clId="{F66F911A-AA3A-4252-82B9-3BB3DB1536AA}" dt="2024-04-27T00:36:04.406" v="3894" actId="1036"/>
          <ac:picMkLst>
            <pc:docMk/>
            <pc:sldMk cId="2727850971" sldId="270"/>
            <ac:picMk id="10" creationId="{56D9F90D-7CD1-710C-3172-C5F4519844BE}"/>
          </ac:picMkLst>
        </pc:picChg>
        <pc:picChg chg="add mod ord">
          <ac:chgData name="Office" userId="ed5bcb15-e6ba-4133-b0f8-320b8649f5d8" providerId="ADAL" clId="{F66F911A-AA3A-4252-82B9-3BB3DB1536AA}" dt="2024-04-27T00:36:04.406" v="3894" actId="1036"/>
          <ac:picMkLst>
            <pc:docMk/>
            <pc:sldMk cId="2727850971" sldId="270"/>
            <ac:picMk id="11" creationId="{B4807379-2134-2985-9FA6-5CFC6D8B5F9E}"/>
          </ac:picMkLst>
        </pc:picChg>
        <pc:picChg chg="add">
          <ac:chgData name="Office" userId="ed5bcb15-e6ba-4133-b0f8-320b8649f5d8" providerId="ADAL" clId="{F66F911A-AA3A-4252-82B9-3BB3DB1536AA}" dt="2024-04-26T23:11:21.603" v="2790" actId="26606"/>
          <ac:picMkLst>
            <pc:docMk/>
            <pc:sldMk cId="2727850971" sldId="270"/>
            <ac:picMk id="17" creationId="{412E3267-7ABE-412B-8580-47EC0D1F61FE}"/>
          </ac:picMkLst>
        </pc:picChg>
        <pc:picChg chg="add">
          <ac:chgData name="Office" userId="ed5bcb15-e6ba-4133-b0f8-320b8649f5d8" providerId="ADAL" clId="{F66F911A-AA3A-4252-82B9-3BB3DB1536AA}" dt="2024-04-26T23:11:21.603" v="2790" actId="26606"/>
          <ac:picMkLst>
            <pc:docMk/>
            <pc:sldMk cId="2727850971" sldId="270"/>
            <ac:picMk id="19" creationId="{20B62C5A-2250-4380-AB23-DB87446CCED0}"/>
          </ac:picMkLst>
        </pc:picChg>
        <pc:picChg chg="add">
          <ac:chgData name="Office" userId="ed5bcb15-e6ba-4133-b0f8-320b8649f5d8" providerId="ADAL" clId="{F66F911A-AA3A-4252-82B9-3BB3DB1536AA}" dt="2024-04-26T23:11:21.603" v="2790" actId="26606"/>
          <ac:picMkLst>
            <pc:docMk/>
            <pc:sldMk cId="2727850971" sldId="270"/>
            <ac:picMk id="23" creationId="{D35DA97D-88F8-4249-B650-4FC9FD50A382}"/>
          </ac:picMkLst>
        </pc:picChg>
        <pc:picChg chg="add">
          <ac:chgData name="Office" userId="ed5bcb15-e6ba-4133-b0f8-320b8649f5d8" providerId="ADAL" clId="{F66F911A-AA3A-4252-82B9-3BB3DB1536AA}" dt="2024-04-26T23:11:21.603" v="2790" actId="26606"/>
          <ac:picMkLst>
            <pc:docMk/>
            <pc:sldMk cId="2727850971" sldId="270"/>
            <ac:picMk id="25" creationId="{43F38673-6E30-4BAE-AC67-0B283EBF4291}"/>
          </ac:picMkLst>
        </pc:picChg>
      </pc:sldChg>
      <pc:sldChg chg="addSp delSp modSp mod setBg setClrOvrMap">
        <pc:chgData name="Office" userId="ed5bcb15-e6ba-4133-b0f8-320b8649f5d8" providerId="ADAL" clId="{F66F911A-AA3A-4252-82B9-3BB3DB1536AA}" dt="2024-04-29T23:35:19.718" v="10689" actId="20577"/>
        <pc:sldMkLst>
          <pc:docMk/>
          <pc:sldMk cId="1630123617" sldId="274"/>
        </pc:sldMkLst>
        <pc:spChg chg="add mod">
          <ac:chgData name="Office" userId="ed5bcb15-e6ba-4133-b0f8-320b8649f5d8" providerId="ADAL" clId="{F66F911A-AA3A-4252-82B9-3BB3DB1536AA}" dt="2024-04-27T23:24:37.741" v="9443" actId="313"/>
          <ac:spMkLst>
            <pc:docMk/>
            <pc:sldMk cId="1630123617" sldId="274"/>
            <ac:spMk id="2" creationId="{D2548555-0C3B-08B6-B482-5274B158AC68}"/>
          </ac:spMkLst>
        </pc:spChg>
        <pc:spChg chg="mod">
          <ac:chgData name="Office" userId="ed5bcb15-e6ba-4133-b0f8-320b8649f5d8" providerId="ADAL" clId="{F66F911A-AA3A-4252-82B9-3BB3DB1536AA}" dt="2024-04-27T22:53:08.503" v="8166" actId="26606"/>
          <ac:spMkLst>
            <pc:docMk/>
            <pc:sldMk cId="1630123617" sldId="274"/>
            <ac:spMk id="4" creationId="{8DA56319-AADE-D741-AA33-1311B7CA8C0C}"/>
          </ac:spMkLst>
        </pc:spChg>
        <pc:spChg chg="del mod ord">
          <ac:chgData name="Office" userId="ed5bcb15-e6ba-4133-b0f8-320b8649f5d8" providerId="ADAL" clId="{F66F911A-AA3A-4252-82B9-3BB3DB1536AA}" dt="2024-04-27T23:10:05.479" v="8506" actId="478"/>
          <ac:spMkLst>
            <pc:docMk/>
            <pc:sldMk cId="1630123617" sldId="274"/>
            <ac:spMk id="5" creationId="{28684E62-A9F8-4E7A-AB01-78893062A1B4}"/>
          </ac:spMkLst>
        </pc:spChg>
        <pc:spChg chg="mod">
          <ac:chgData name="Office" userId="ed5bcb15-e6ba-4133-b0f8-320b8649f5d8" providerId="ADAL" clId="{F66F911A-AA3A-4252-82B9-3BB3DB1536AA}" dt="2024-04-29T23:35:19.718" v="10689" actId="20577"/>
          <ac:spMkLst>
            <pc:docMk/>
            <pc:sldMk cId="1630123617" sldId="274"/>
            <ac:spMk id="9" creationId="{FB98079A-48C6-4E10-8AB1-B940BD1E42DF}"/>
          </ac:spMkLst>
        </pc:spChg>
        <pc:spChg chg="add">
          <ac:chgData name="Office" userId="ed5bcb15-e6ba-4133-b0f8-320b8649f5d8" providerId="ADAL" clId="{F66F911A-AA3A-4252-82B9-3BB3DB1536AA}" dt="2024-04-27T22:53:08.503" v="8166" actId="26606"/>
          <ac:spMkLst>
            <pc:docMk/>
            <pc:sldMk cId="1630123617" sldId="274"/>
            <ac:spMk id="18" creationId="{4FA533C5-33E3-4611-AF9F-72811D8B26A6}"/>
          </ac:spMkLst>
        </pc:spChg>
        <pc:spChg chg="add">
          <ac:chgData name="Office" userId="ed5bcb15-e6ba-4133-b0f8-320b8649f5d8" providerId="ADAL" clId="{F66F911A-AA3A-4252-82B9-3BB3DB1536AA}" dt="2024-04-27T22:53:08.503" v="8166" actId="26606"/>
          <ac:spMkLst>
            <pc:docMk/>
            <pc:sldMk cId="1630123617" sldId="274"/>
            <ac:spMk id="24" creationId="{87F0FDC4-AD8C-47D9-9131-623C98ADB0AE}"/>
          </ac:spMkLst>
        </pc:spChg>
        <pc:spChg chg="add">
          <ac:chgData name="Office" userId="ed5bcb15-e6ba-4133-b0f8-320b8649f5d8" providerId="ADAL" clId="{F66F911A-AA3A-4252-82B9-3BB3DB1536AA}" dt="2024-04-27T22:53:08.503" v="8166" actId="26606"/>
          <ac:spMkLst>
            <pc:docMk/>
            <pc:sldMk cId="1630123617" sldId="274"/>
            <ac:spMk id="26" creationId="{74CD14DB-BB81-479F-A1FC-1C75640E9F84}"/>
          </ac:spMkLst>
        </pc:spChg>
        <pc:spChg chg="add">
          <ac:chgData name="Office" userId="ed5bcb15-e6ba-4133-b0f8-320b8649f5d8" providerId="ADAL" clId="{F66F911A-AA3A-4252-82B9-3BB3DB1536AA}" dt="2024-04-27T22:53:08.503" v="8166" actId="26606"/>
          <ac:spMkLst>
            <pc:docMk/>
            <pc:sldMk cId="1630123617" sldId="274"/>
            <ac:spMk id="28" creationId="{C943A91B-7CA7-4592-A975-73B1BF8C4C74}"/>
          </ac:spMkLst>
        </pc:spChg>
        <pc:spChg chg="add">
          <ac:chgData name="Office" userId="ed5bcb15-e6ba-4133-b0f8-320b8649f5d8" providerId="ADAL" clId="{F66F911A-AA3A-4252-82B9-3BB3DB1536AA}" dt="2024-04-27T22:53:08.503" v="8166" actId="26606"/>
          <ac:spMkLst>
            <pc:docMk/>
            <pc:sldMk cId="1630123617" sldId="274"/>
            <ac:spMk id="30" creationId="{EC471314-E46A-414B-8D91-74880E84F187}"/>
          </ac:spMkLst>
        </pc:spChg>
        <pc:spChg chg="add">
          <ac:chgData name="Office" userId="ed5bcb15-e6ba-4133-b0f8-320b8649f5d8" providerId="ADAL" clId="{F66F911A-AA3A-4252-82B9-3BB3DB1536AA}" dt="2024-04-27T22:53:08.503" v="8166" actId="26606"/>
          <ac:spMkLst>
            <pc:docMk/>
            <pc:sldMk cId="1630123617" sldId="274"/>
            <ac:spMk id="32" creationId="{6A681326-1C9D-44A3-A627-3871BDAE4127}"/>
          </ac:spMkLst>
        </pc:spChg>
        <pc:picChg chg="add">
          <ac:chgData name="Office" userId="ed5bcb15-e6ba-4133-b0f8-320b8649f5d8" providerId="ADAL" clId="{F66F911A-AA3A-4252-82B9-3BB3DB1536AA}" dt="2024-04-27T22:53:08.503" v="8166" actId="26606"/>
          <ac:picMkLst>
            <pc:docMk/>
            <pc:sldMk cId="1630123617" sldId="274"/>
            <ac:picMk id="14" creationId="{91B28F63-CF00-448F-B141-FE33C33B1891}"/>
          </ac:picMkLst>
        </pc:picChg>
        <pc:picChg chg="add">
          <ac:chgData name="Office" userId="ed5bcb15-e6ba-4133-b0f8-320b8649f5d8" providerId="ADAL" clId="{F66F911A-AA3A-4252-82B9-3BB3DB1536AA}" dt="2024-04-27T22:53:08.503" v="8166" actId="26606"/>
          <ac:picMkLst>
            <pc:docMk/>
            <pc:sldMk cId="1630123617" sldId="274"/>
            <ac:picMk id="16" creationId="{2AE609E2-8522-44E4-9077-980E5BCF3E14}"/>
          </ac:picMkLst>
        </pc:picChg>
        <pc:picChg chg="add">
          <ac:chgData name="Office" userId="ed5bcb15-e6ba-4133-b0f8-320b8649f5d8" providerId="ADAL" clId="{F66F911A-AA3A-4252-82B9-3BB3DB1536AA}" dt="2024-04-27T22:53:08.503" v="8166" actId="26606"/>
          <ac:picMkLst>
            <pc:docMk/>
            <pc:sldMk cId="1630123617" sldId="274"/>
            <ac:picMk id="20" creationId="{8949AD42-25FD-4C3D-9EEE-B7FEC5809988}"/>
          </ac:picMkLst>
        </pc:picChg>
        <pc:picChg chg="add">
          <ac:chgData name="Office" userId="ed5bcb15-e6ba-4133-b0f8-320b8649f5d8" providerId="ADAL" clId="{F66F911A-AA3A-4252-82B9-3BB3DB1536AA}" dt="2024-04-27T22:53:08.503" v="8166" actId="26606"/>
          <ac:picMkLst>
            <pc:docMk/>
            <pc:sldMk cId="1630123617" sldId="274"/>
            <ac:picMk id="22" creationId="{6AC7D913-60B7-4603-881B-831DA5D3A940}"/>
          </ac:picMkLst>
        </pc:picChg>
      </pc:sldChg>
      <pc:sldChg chg="del">
        <pc:chgData name="Office" userId="ed5bcb15-e6ba-4133-b0f8-320b8649f5d8" providerId="ADAL" clId="{F66F911A-AA3A-4252-82B9-3BB3DB1536AA}" dt="2024-04-27T22:52:45.294" v="8165" actId="47"/>
        <pc:sldMkLst>
          <pc:docMk/>
          <pc:sldMk cId="3410008520" sldId="275"/>
        </pc:sldMkLst>
      </pc:sldChg>
      <pc:sldChg chg="addSp delSp modSp mod setBg setClrOvrMap">
        <pc:chgData name="Office" userId="ed5bcb15-e6ba-4133-b0f8-320b8649f5d8" providerId="ADAL" clId="{F66F911A-AA3A-4252-82B9-3BB3DB1536AA}" dt="2024-04-30T01:00:31.225" v="11522"/>
        <pc:sldMkLst>
          <pc:docMk/>
          <pc:sldMk cId="148114319" sldId="276"/>
        </pc:sldMkLst>
        <pc:spChg chg="add mod">
          <ac:chgData name="Office" userId="ed5bcb15-e6ba-4133-b0f8-320b8649f5d8" providerId="ADAL" clId="{F66F911A-AA3A-4252-82B9-3BB3DB1536AA}" dt="2024-04-27T17:50:21.712" v="6637" actId="14100"/>
          <ac:spMkLst>
            <pc:docMk/>
            <pc:sldMk cId="148114319" sldId="276"/>
            <ac:spMk id="2" creationId="{D011E576-AD09-4EB6-6CF1-11C7D929F66F}"/>
          </ac:spMkLst>
        </pc:spChg>
        <pc:spChg chg="mod">
          <ac:chgData name="Office" userId="ed5bcb15-e6ba-4133-b0f8-320b8649f5d8" providerId="ADAL" clId="{F66F911A-AA3A-4252-82B9-3BB3DB1536AA}" dt="2024-04-27T17:50:10.529" v="6635" actId="26606"/>
          <ac:spMkLst>
            <pc:docMk/>
            <pc:sldMk cId="148114319" sldId="276"/>
            <ac:spMk id="3" creationId="{B28946E4-5BEF-46F0-A56A-E7E85ACA148F}"/>
          </ac:spMkLst>
        </pc:spChg>
        <pc:spChg chg="del mod ord">
          <ac:chgData name="Office" userId="ed5bcb15-e6ba-4133-b0f8-320b8649f5d8" providerId="ADAL" clId="{F66F911A-AA3A-4252-82B9-3BB3DB1536AA}" dt="2024-04-30T01:00:30.791" v="11521" actId="478"/>
          <ac:spMkLst>
            <pc:docMk/>
            <pc:sldMk cId="148114319" sldId="276"/>
            <ac:spMk id="4" creationId="{9ADB26FF-76AA-124F-92D8-C93C45D216A8}"/>
          </ac:spMkLst>
        </pc:spChg>
        <pc:spChg chg="del">
          <ac:chgData name="Office" userId="ed5bcb15-e6ba-4133-b0f8-320b8649f5d8" providerId="ADAL" clId="{F66F911A-AA3A-4252-82B9-3BB3DB1536AA}" dt="2024-04-27T17:43:59.920" v="6295" actId="478"/>
          <ac:spMkLst>
            <pc:docMk/>
            <pc:sldMk cId="148114319" sldId="276"/>
            <ac:spMk id="5" creationId="{1B07C49E-AFFC-EC46-8930-E4D428F5F943}"/>
          </ac:spMkLst>
        </pc:spChg>
        <pc:spChg chg="add del mod">
          <ac:chgData name="Office" userId="ed5bcb15-e6ba-4133-b0f8-320b8649f5d8" providerId="ADAL" clId="{F66F911A-AA3A-4252-82B9-3BB3DB1536AA}" dt="2024-04-27T17:50:10.529" v="6635" actId="26606"/>
          <ac:spMkLst>
            <pc:docMk/>
            <pc:sldMk cId="148114319" sldId="276"/>
            <ac:spMk id="6" creationId="{E4E53CCF-2D2D-2C12-E69A-882A1C446E07}"/>
          </ac:spMkLst>
        </pc:spChg>
        <pc:spChg chg="add mod">
          <ac:chgData name="Office" userId="ed5bcb15-e6ba-4133-b0f8-320b8649f5d8" providerId="ADAL" clId="{F66F911A-AA3A-4252-82B9-3BB3DB1536AA}" dt="2024-04-30T01:00:31.225" v="11522"/>
          <ac:spMkLst>
            <pc:docMk/>
            <pc:sldMk cId="148114319" sldId="276"/>
            <ac:spMk id="7" creationId="{8757A471-1CD5-931D-D42F-9CD558A86790}"/>
          </ac:spMkLst>
        </pc:spChg>
        <pc:spChg chg="add">
          <ac:chgData name="Office" userId="ed5bcb15-e6ba-4133-b0f8-320b8649f5d8" providerId="ADAL" clId="{F66F911A-AA3A-4252-82B9-3BB3DB1536AA}" dt="2024-04-27T17:50:10.529" v="6635" actId="26606"/>
          <ac:spMkLst>
            <pc:docMk/>
            <pc:sldMk cId="148114319" sldId="276"/>
            <ac:spMk id="16" creationId="{C393B4A7-6ABF-423D-A762-3CDB4897A833}"/>
          </ac:spMkLst>
        </pc:spChg>
        <pc:spChg chg="add">
          <ac:chgData name="Office" userId="ed5bcb15-e6ba-4133-b0f8-320b8649f5d8" providerId="ADAL" clId="{F66F911A-AA3A-4252-82B9-3BB3DB1536AA}" dt="2024-04-27T17:50:10.529" v="6635" actId="26606"/>
          <ac:spMkLst>
            <pc:docMk/>
            <pc:sldMk cId="148114319" sldId="276"/>
            <ac:spMk id="22" creationId="{01AD250C-F2EA-449F-9B14-DF5BB674C500}"/>
          </ac:spMkLst>
        </pc:spChg>
        <pc:spChg chg="add">
          <ac:chgData name="Office" userId="ed5bcb15-e6ba-4133-b0f8-320b8649f5d8" providerId="ADAL" clId="{F66F911A-AA3A-4252-82B9-3BB3DB1536AA}" dt="2024-04-27T17:50:10.529" v="6635" actId="26606"/>
          <ac:spMkLst>
            <pc:docMk/>
            <pc:sldMk cId="148114319" sldId="276"/>
            <ac:spMk id="24" creationId="{F747F1B4-B831-4277-8AB0-32767F7EB7BF}"/>
          </ac:spMkLst>
        </pc:spChg>
        <pc:spChg chg="add">
          <ac:chgData name="Office" userId="ed5bcb15-e6ba-4133-b0f8-320b8649f5d8" providerId="ADAL" clId="{F66F911A-AA3A-4252-82B9-3BB3DB1536AA}" dt="2024-04-27T17:50:10.529" v="6635" actId="26606"/>
          <ac:spMkLst>
            <pc:docMk/>
            <pc:sldMk cId="148114319" sldId="276"/>
            <ac:spMk id="26" creationId="{D80CFA21-AB7C-4BEB-9BFF-05764FBBF3C6}"/>
          </ac:spMkLst>
        </pc:spChg>
        <pc:spChg chg="add">
          <ac:chgData name="Office" userId="ed5bcb15-e6ba-4133-b0f8-320b8649f5d8" providerId="ADAL" clId="{F66F911A-AA3A-4252-82B9-3BB3DB1536AA}" dt="2024-04-27T17:50:10.529" v="6635" actId="26606"/>
          <ac:spMkLst>
            <pc:docMk/>
            <pc:sldMk cId="148114319" sldId="276"/>
            <ac:spMk id="28" creationId="{12F7E335-851A-4CAE-B09F-E657819D4600}"/>
          </ac:spMkLst>
        </pc:spChg>
        <pc:spChg chg="add">
          <ac:chgData name="Office" userId="ed5bcb15-e6ba-4133-b0f8-320b8649f5d8" providerId="ADAL" clId="{F66F911A-AA3A-4252-82B9-3BB3DB1536AA}" dt="2024-04-27T17:50:10.529" v="6635" actId="26606"/>
          <ac:spMkLst>
            <pc:docMk/>
            <pc:sldMk cId="148114319" sldId="276"/>
            <ac:spMk id="30" creationId="{10B541F0-7F6E-402E-84D8-CF96EACA5FBC}"/>
          </ac:spMkLst>
        </pc:spChg>
        <pc:graphicFrameChg chg="add mod">
          <ac:chgData name="Office" userId="ed5bcb15-e6ba-4133-b0f8-320b8649f5d8" providerId="ADAL" clId="{F66F911A-AA3A-4252-82B9-3BB3DB1536AA}" dt="2024-04-27T17:50:49.777" v="6664" actId="1036"/>
          <ac:graphicFrameMkLst>
            <pc:docMk/>
            <pc:sldMk cId="148114319" sldId="276"/>
            <ac:graphicFrameMk id="8" creationId="{E0280D2D-0A84-093B-4309-2B70D407A4D6}"/>
          </ac:graphicFrameMkLst>
        </pc:graphicFrameChg>
        <pc:picChg chg="add">
          <ac:chgData name="Office" userId="ed5bcb15-e6ba-4133-b0f8-320b8649f5d8" providerId="ADAL" clId="{F66F911A-AA3A-4252-82B9-3BB3DB1536AA}" dt="2024-04-27T17:50:10.529" v="6635" actId="26606"/>
          <ac:picMkLst>
            <pc:docMk/>
            <pc:sldMk cId="148114319" sldId="276"/>
            <ac:picMk id="12" creationId="{F1B8F9CB-890B-4CB8-B503-188A763E2FC1}"/>
          </ac:picMkLst>
        </pc:picChg>
        <pc:picChg chg="add">
          <ac:chgData name="Office" userId="ed5bcb15-e6ba-4133-b0f8-320b8649f5d8" providerId="ADAL" clId="{F66F911A-AA3A-4252-82B9-3BB3DB1536AA}" dt="2024-04-27T17:50:10.529" v="6635" actId="26606"/>
          <ac:picMkLst>
            <pc:docMk/>
            <pc:sldMk cId="148114319" sldId="276"/>
            <ac:picMk id="14" creationId="{AA632AB4-3837-4FD0-8B62-0A18B573F46D}"/>
          </ac:picMkLst>
        </pc:picChg>
        <pc:picChg chg="add">
          <ac:chgData name="Office" userId="ed5bcb15-e6ba-4133-b0f8-320b8649f5d8" providerId="ADAL" clId="{F66F911A-AA3A-4252-82B9-3BB3DB1536AA}" dt="2024-04-27T17:50:10.529" v="6635" actId="26606"/>
          <ac:picMkLst>
            <pc:docMk/>
            <pc:sldMk cId="148114319" sldId="276"/>
            <ac:picMk id="18" creationId="{9CD2319A-6FA9-4EFB-9EDF-7304467425E8}"/>
          </ac:picMkLst>
        </pc:picChg>
        <pc:picChg chg="add">
          <ac:chgData name="Office" userId="ed5bcb15-e6ba-4133-b0f8-320b8649f5d8" providerId="ADAL" clId="{F66F911A-AA3A-4252-82B9-3BB3DB1536AA}" dt="2024-04-27T17:50:10.529" v="6635" actId="26606"/>
          <ac:picMkLst>
            <pc:docMk/>
            <pc:sldMk cId="148114319" sldId="276"/>
            <ac:picMk id="20" creationId="{D1692A93-3514-4486-8B67-CCA4E0259BCB}"/>
          </ac:picMkLst>
        </pc:picChg>
      </pc:sldChg>
      <pc:sldChg chg="del">
        <pc:chgData name="Office" userId="ed5bcb15-e6ba-4133-b0f8-320b8649f5d8" providerId="ADAL" clId="{F66F911A-AA3A-4252-82B9-3BB3DB1536AA}" dt="2024-04-26T17:29:56.455" v="2218" actId="47"/>
        <pc:sldMkLst>
          <pc:docMk/>
          <pc:sldMk cId="321008965" sldId="277"/>
        </pc:sldMkLst>
      </pc:sldChg>
      <pc:sldChg chg="addSp delSp modSp mod">
        <pc:chgData name="Office" userId="ed5bcb15-e6ba-4133-b0f8-320b8649f5d8" providerId="ADAL" clId="{F66F911A-AA3A-4252-82B9-3BB3DB1536AA}" dt="2024-04-29T23:35:01.202" v="10686" actId="478"/>
        <pc:sldMkLst>
          <pc:docMk/>
          <pc:sldMk cId="178270660" sldId="284"/>
        </pc:sldMkLst>
        <pc:spChg chg="add del mod">
          <ac:chgData name="Office" userId="ed5bcb15-e6ba-4133-b0f8-320b8649f5d8" providerId="ADAL" clId="{F66F911A-AA3A-4252-82B9-3BB3DB1536AA}" dt="2024-04-29T23:35:01.202" v="10686" actId="478"/>
          <ac:spMkLst>
            <pc:docMk/>
            <pc:sldMk cId="178270660" sldId="284"/>
            <ac:spMk id="3" creationId="{3F3E672E-853C-8E1A-56D4-97B73FC73C0F}"/>
          </ac:spMkLst>
        </pc:spChg>
      </pc:sldChg>
      <pc:sldChg chg="modSp mod">
        <pc:chgData name="Office" userId="ed5bcb15-e6ba-4133-b0f8-320b8649f5d8" providerId="ADAL" clId="{F66F911A-AA3A-4252-82B9-3BB3DB1536AA}" dt="2024-04-29T23:34:42.109" v="10668" actId="20577"/>
        <pc:sldMkLst>
          <pc:docMk/>
          <pc:sldMk cId="1290394134" sldId="288"/>
        </pc:sldMkLst>
        <pc:spChg chg="mod">
          <ac:chgData name="Office" userId="ed5bcb15-e6ba-4133-b0f8-320b8649f5d8" providerId="ADAL" clId="{F66F911A-AA3A-4252-82B9-3BB3DB1536AA}" dt="2024-04-29T23:34:42.109" v="10668" actId="20577"/>
          <ac:spMkLst>
            <pc:docMk/>
            <pc:sldMk cId="1290394134" sldId="288"/>
            <ac:spMk id="2" creationId="{4237DFD2-2B76-8445-A1BD-6628DC42C398}"/>
          </ac:spMkLst>
        </pc:spChg>
      </pc:sldChg>
      <pc:sldChg chg="addSp delSp modSp mod setBg">
        <pc:chgData name="Office" userId="ed5bcb15-e6ba-4133-b0f8-320b8649f5d8" providerId="ADAL" clId="{F66F911A-AA3A-4252-82B9-3BB3DB1536AA}" dt="2024-04-29T23:34:43.692" v="10672" actId="20577"/>
        <pc:sldMkLst>
          <pc:docMk/>
          <pc:sldMk cId="2459446073" sldId="289"/>
        </pc:sldMkLst>
        <pc:spChg chg="mod">
          <ac:chgData name="Office" userId="ed5bcb15-e6ba-4133-b0f8-320b8649f5d8" providerId="ADAL" clId="{F66F911A-AA3A-4252-82B9-3BB3DB1536AA}" dt="2024-04-29T23:34:43.692" v="10672" actId="20577"/>
          <ac:spMkLst>
            <pc:docMk/>
            <pc:sldMk cId="2459446073" sldId="289"/>
            <ac:spMk id="4" creationId="{336C985E-BCEF-DD49-BB47-C4649A79F0D8}"/>
          </ac:spMkLst>
        </pc:spChg>
        <pc:spChg chg="mod">
          <ac:chgData name="Office" userId="ed5bcb15-e6ba-4133-b0f8-320b8649f5d8" providerId="ADAL" clId="{F66F911A-AA3A-4252-82B9-3BB3DB1536AA}" dt="2024-04-27T22:49:39.114" v="8163" actId="5793"/>
          <ac:spMkLst>
            <pc:docMk/>
            <pc:sldMk cId="2459446073" sldId="289"/>
            <ac:spMk id="5" creationId="{1B07C49E-AFFC-EC46-8930-E4D428F5F943}"/>
          </ac:spMkLst>
        </pc:spChg>
        <pc:spChg chg="mod ord">
          <ac:chgData name="Office" userId="ed5bcb15-e6ba-4133-b0f8-320b8649f5d8" providerId="ADAL" clId="{F66F911A-AA3A-4252-82B9-3BB3DB1536AA}" dt="2024-04-27T22:46:23.364" v="7963" actId="26606"/>
          <ac:spMkLst>
            <pc:docMk/>
            <pc:sldMk cId="2459446073" sldId="289"/>
            <ac:spMk id="9" creationId="{B68D8986-45AC-4FB5-96E8-C45F9603EB5E}"/>
          </ac:spMkLst>
        </pc:spChg>
        <pc:spChg chg="add del">
          <ac:chgData name="Office" userId="ed5bcb15-e6ba-4133-b0f8-320b8649f5d8" providerId="ADAL" clId="{F66F911A-AA3A-4252-82B9-3BB3DB1536AA}" dt="2024-04-27T22:46:23.364" v="7963" actId="26606"/>
          <ac:spMkLst>
            <pc:docMk/>
            <pc:sldMk cId="2459446073" sldId="289"/>
            <ac:spMk id="18" creationId="{D42CF425-7213-4F89-B0FF-4C2BDDD9C680}"/>
          </ac:spMkLst>
        </pc:spChg>
        <pc:spChg chg="add del">
          <ac:chgData name="Office" userId="ed5bcb15-e6ba-4133-b0f8-320b8649f5d8" providerId="ADAL" clId="{F66F911A-AA3A-4252-82B9-3BB3DB1536AA}" dt="2024-04-27T22:46:23.364" v="7963" actId="26606"/>
          <ac:spMkLst>
            <pc:docMk/>
            <pc:sldMk cId="2459446073" sldId="289"/>
            <ac:spMk id="24" creationId="{202A25CB-1ED1-4C87-AB49-8D3BC684D1CE}"/>
          </ac:spMkLst>
        </pc:spChg>
        <pc:spChg chg="add del">
          <ac:chgData name="Office" userId="ed5bcb15-e6ba-4133-b0f8-320b8649f5d8" providerId="ADAL" clId="{F66F911A-AA3A-4252-82B9-3BB3DB1536AA}" dt="2024-04-27T22:46:23.364" v="7963" actId="26606"/>
          <ac:spMkLst>
            <pc:docMk/>
            <pc:sldMk cId="2459446073" sldId="289"/>
            <ac:spMk id="26" creationId="{B52D69C2-6C47-427C-AE60-582FE30B22A7}"/>
          </ac:spMkLst>
        </pc:spChg>
        <pc:spChg chg="add del">
          <ac:chgData name="Office" userId="ed5bcb15-e6ba-4133-b0f8-320b8649f5d8" providerId="ADAL" clId="{F66F911A-AA3A-4252-82B9-3BB3DB1536AA}" dt="2024-04-27T22:46:23.364" v="7963" actId="26606"/>
          <ac:spMkLst>
            <pc:docMk/>
            <pc:sldMk cId="2459446073" sldId="289"/>
            <ac:spMk id="28" creationId="{E849FE61-12C4-4A06-A722-B545DE0C8A24}"/>
          </ac:spMkLst>
        </pc:spChg>
        <pc:spChg chg="add del">
          <ac:chgData name="Office" userId="ed5bcb15-e6ba-4133-b0f8-320b8649f5d8" providerId="ADAL" clId="{F66F911A-AA3A-4252-82B9-3BB3DB1536AA}" dt="2024-04-27T22:46:23.364" v="7963" actId="26606"/>
          <ac:spMkLst>
            <pc:docMk/>
            <pc:sldMk cId="2459446073" sldId="289"/>
            <ac:spMk id="30" creationId="{7FB12D8C-572F-4417-9FE1-D691A132F69F}"/>
          </ac:spMkLst>
        </pc:spChg>
        <pc:spChg chg="add">
          <ac:chgData name="Office" userId="ed5bcb15-e6ba-4133-b0f8-320b8649f5d8" providerId="ADAL" clId="{F66F911A-AA3A-4252-82B9-3BB3DB1536AA}" dt="2024-04-27T22:46:23.364" v="7963" actId="26606"/>
          <ac:spMkLst>
            <pc:docMk/>
            <pc:sldMk cId="2459446073" sldId="289"/>
            <ac:spMk id="39" creationId="{D42CF425-7213-4F89-B0FF-4C2BDDD9C680}"/>
          </ac:spMkLst>
        </pc:spChg>
        <pc:spChg chg="add">
          <ac:chgData name="Office" userId="ed5bcb15-e6ba-4133-b0f8-320b8649f5d8" providerId="ADAL" clId="{F66F911A-AA3A-4252-82B9-3BB3DB1536AA}" dt="2024-04-27T22:46:23.364" v="7963" actId="26606"/>
          <ac:spMkLst>
            <pc:docMk/>
            <pc:sldMk cId="2459446073" sldId="289"/>
            <ac:spMk id="45" creationId="{202A25CB-1ED1-4C87-AB49-8D3BC684D1CE}"/>
          </ac:spMkLst>
        </pc:spChg>
        <pc:spChg chg="add">
          <ac:chgData name="Office" userId="ed5bcb15-e6ba-4133-b0f8-320b8649f5d8" providerId="ADAL" clId="{F66F911A-AA3A-4252-82B9-3BB3DB1536AA}" dt="2024-04-27T22:46:23.364" v="7963" actId="26606"/>
          <ac:spMkLst>
            <pc:docMk/>
            <pc:sldMk cId="2459446073" sldId="289"/>
            <ac:spMk id="47" creationId="{DBAF956B-591A-4461-BB3C-79AA176B099A}"/>
          </ac:spMkLst>
        </pc:spChg>
        <pc:spChg chg="add">
          <ac:chgData name="Office" userId="ed5bcb15-e6ba-4133-b0f8-320b8649f5d8" providerId="ADAL" clId="{F66F911A-AA3A-4252-82B9-3BB3DB1536AA}" dt="2024-04-27T22:46:23.364" v="7963" actId="26606"/>
          <ac:spMkLst>
            <pc:docMk/>
            <pc:sldMk cId="2459446073" sldId="289"/>
            <ac:spMk id="49" creationId="{E8895FAA-0D03-43F6-9594-A8733552E281}"/>
          </ac:spMkLst>
        </pc:spChg>
        <pc:spChg chg="add">
          <ac:chgData name="Office" userId="ed5bcb15-e6ba-4133-b0f8-320b8649f5d8" providerId="ADAL" clId="{F66F911A-AA3A-4252-82B9-3BB3DB1536AA}" dt="2024-04-27T22:46:23.364" v="7963" actId="26606"/>
          <ac:spMkLst>
            <pc:docMk/>
            <pc:sldMk cId="2459446073" sldId="289"/>
            <ac:spMk id="51" creationId="{918FB696-BC5E-43A4-9768-4BB5278BDC9A}"/>
          </ac:spMkLst>
        </pc:spChg>
        <pc:picChg chg="add mod ord">
          <ac:chgData name="Office" userId="ed5bcb15-e6ba-4133-b0f8-320b8649f5d8" providerId="ADAL" clId="{F66F911A-AA3A-4252-82B9-3BB3DB1536AA}" dt="2024-04-27T22:47:31.698" v="7971" actId="14100"/>
          <ac:picMkLst>
            <pc:docMk/>
            <pc:sldMk cId="2459446073" sldId="289"/>
            <ac:picMk id="3" creationId="{8B9DF5C2-0BE2-E146-FECB-372F7433618D}"/>
          </ac:picMkLst>
        </pc:picChg>
        <pc:picChg chg="add mod ord">
          <ac:chgData name="Office" userId="ed5bcb15-e6ba-4133-b0f8-320b8649f5d8" providerId="ADAL" clId="{F66F911A-AA3A-4252-82B9-3BB3DB1536AA}" dt="2024-04-27T22:47:56.078" v="8005" actId="1035"/>
          <ac:picMkLst>
            <pc:docMk/>
            <pc:sldMk cId="2459446073" sldId="289"/>
            <ac:picMk id="7" creationId="{8FD779C4-AA31-A9CD-579E-BB704C12711E}"/>
          </ac:picMkLst>
        </pc:picChg>
        <pc:picChg chg="add del">
          <ac:chgData name="Office" userId="ed5bcb15-e6ba-4133-b0f8-320b8649f5d8" providerId="ADAL" clId="{F66F911A-AA3A-4252-82B9-3BB3DB1536AA}" dt="2024-04-27T22:46:23.364" v="7963" actId="26606"/>
          <ac:picMkLst>
            <pc:docMk/>
            <pc:sldMk cId="2459446073" sldId="289"/>
            <ac:picMk id="14" creationId="{412E3267-7ABE-412B-8580-47EC0D1F61FE}"/>
          </ac:picMkLst>
        </pc:picChg>
        <pc:picChg chg="add del">
          <ac:chgData name="Office" userId="ed5bcb15-e6ba-4133-b0f8-320b8649f5d8" providerId="ADAL" clId="{F66F911A-AA3A-4252-82B9-3BB3DB1536AA}" dt="2024-04-27T22:46:23.364" v="7963" actId="26606"/>
          <ac:picMkLst>
            <pc:docMk/>
            <pc:sldMk cId="2459446073" sldId="289"/>
            <ac:picMk id="16" creationId="{20B62C5A-2250-4380-AB23-DB87446CCED0}"/>
          </ac:picMkLst>
        </pc:picChg>
        <pc:picChg chg="add del">
          <ac:chgData name="Office" userId="ed5bcb15-e6ba-4133-b0f8-320b8649f5d8" providerId="ADAL" clId="{F66F911A-AA3A-4252-82B9-3BB3DB1536AA}" dt="2024-04-27T22:46:23.364" v="7963" actId="26606"/>
          <ac:picMkLst>
            <pc:docMk/>
            <pc:sldMk cId="2459446073" sldId="289"/>
            <ac:picMk id="20" creationId="{D35DA97D-88F8-4249-B650-4FC9FD50A382}"/>
          </ac:picMkLst>
        </pc:picChg>
        <pc:picChg chg="add del">
          <ac:chgData name="Office" userId="ed5bcb15-e6ba-4133-b0f8-320b8649f5d8" providerId="ADAL" clId="{F66F911A-AA3A-4252-82B9-3BB3DB1536AA}" dt="2024-04-27T22:46:23.364" v="7963" actId="26606"/>
          <ac:picMkLst>
            <pc:docMk/>
            <pc:sldMk cId="2459446073" sldId="289"/>
            <ac:picMk id="22" creationId="{43F38673-6E30-4BAE-AC67-0B283EBF4291}"/>
          </ac:picMkLst>
        </pc:picChg>
        <pc:picChg chg="add">
          <ac:chgData name="Office" userId="ed5bcb15-e6ba-4133-b0f8-320b8649f5d8" providerId="ADAL" clId="{F66F911A-AA3A-4252-82B9-3BB3DB1536AA}" dt="2024-04-27T22:46:23.364" v="7963" actId="26606"/>
          <ac:picMkLst>
            <pc:docMk/>
            <pc:sldMk cId="2459446073" sldId="289"/>
            <ac:picMk id="35" creationId="{412E3267-7ABE-412B-8580-47EC0D1F61FE}"/>
          </ac:picMkLst>
        </pc:picChg>
        <pc:picChg chg="add">
          <ac:chgData name="Office" userId="ed5bcb15-e6ba-4133-b0f8-320b8649f5d8" providerId="ADAL" clId="{F66F911A-AA3A-4252-82B9-3BB3DB1536AA}" dt="2024-04-27T22:46:23.364" v="7963" actId="26606"/>
          <ac:picMkLst>
            <pc:docMk/>
            <pc:sldMk cId="2459446073" sldId="289"/>
            <ac:picMk id="37" creationId="{20B62C5A-2250-4380-AB23-DB87446CCED0}"/>
          </ac:picMkLst>
        </pc:picChg>
        <pc:picChg chg="add">
          <ac:chgData name="Office" userId="ed5bcb15-e6ba-4133-b0f8-320b8649f5d8" providerId="ADAL" clId="{F66F911A-AA3A-4252-82B9-3BB3DB1536AA}" dt="2024-04-27T22:46:23.364" v="7963" actId="26606"/>
          <ac:picMkLst>
            <pc:docMk/>
            <pc:sldMk cId="2459446073" sldId="289"/>
            <ac:picMk id="41" creationId="{D35DA97D-88F8-4249-B650-4FC9FD50A382}"/>
          </ac:picMkLst>
        </pc:picChg>
        <pc:picChg chg="add">
          <ac:chgData name="Office" userId="ed5bcb15-e6ba-4133-b0f8-320b8649f5d8" providerId="ADAL" clId="{F66F911A-AA3A-4252-82B9-3BB3DB1536AA}" dt="2024-04-27T22:46:23.364" v="7963" actId="26606"/>
          <ac:picMkLst>
            <pc:docMk/>
            <pc:sldMk cId="2459446073" sldId="289"/>
            <ac:picMk id="43" creationId="{43F38673-6E30-4BAE-AC67-0B283EBF4291}"/>
          </ac:picMkLst>
        </pc:picChg>
      </pc:sldChg>
      <pc:sldChg chg="addSp delSp modSp mod setBg setClrOvrMap">
        <pc:chgData name="Office" userId="ed5bcb15-e6ba-4133-b0f8-320b8649f5d8" providerId="ADAL" clId="{F66F911A-AA3A-4252-82B9-3BB3DB1536AA}" dt="2024-04-30T01:00:40.156" v="11526"/>
        <pc:sldMkLst>
          <pc:docMk/>
          <pc:sldMk cId="1813711241" sldId="293"/>
        </pc:sldMkLst>
        <pc:spChg chg="add del mod">
          <ac:chgData name="Office" userId="ed5bcb15-e6ba-4133-b0f8-320b8649f5d8" providerId="ADAL" clId="{F66F911A-AA3A-4252-82B9-3BB3DB1536AA}" dt="2024-04-26T23:27:06.308" v="3017" actId="26606"/>
          <ac:spMkLst>
            <pc:docMk/>
            <pc:sldMk cId="1813711241" sldId="293"/>
            <ac:spMk id="2" creationId="{7B7AB57F-49BF-F0A8-419F-8B95536858D2}"/>
          </ac:spMkLst>
        </pc:spChg>
        <pc:spChg chg="add mod">
          <ac:chgData name="Office" userId="ed5bcb15-e6ba-4133-b0f8-320b8649f5d8" providerId="ADAL" clId="{F66F911A-AA3A-4252-82B9-3BB3DB1536AA}" dt="2024-04-30T01:00:40.156" v="11526"/>
          <ac:spMkLst>
            <pc:docMk/>
            <pc:sldMk cId="1813711241" sldId="293"/>
            <ac:spMk id="2" creationId="{AF70F057-573C-3792-6817-F66093C4B4EC}"/>
          </ac:spMkLst>
        </pc:spChg>
        <pc:spChg chg="mod">
          <ac:chgData name="Office" userId="ed5bcb15-e6ba-4133-b0f8-320b8649f5d8" providerId="ADAL" clId="{F66F911A-AA3A-4252-82B9-3BB3DB1536AA}" dt="2024-04-26T23:27:06.308" v="3017" actId="26606"/>
          <ac:spMkLst>
            <pc:docMk/>
            <pc:sldMk cId="1813711241" sldId="293"/>
            <ac:spMk id="3" creationId="{FC857EDD-A3A7-434D-B8D5-401E872498DA}"/>
          </ac:spMkLst>
        </pc:spChg>
        <pc:spChg chg="del mod ord">
          <ac:chgData name="Office" userId="ed5bcb15-e6ba-4133-b0f8-320b8649f5d8" providerId="ADAL" clId="{F66F911A-AA3A-4252-82B9-3BB3DB1536AA}" dt="2024-04-30T01:00:39.814" v="11525" actId="478"/>
          <ac:spMkLst>
            <pc:docMk/>
            <pc:sldMk cId="1813711241" sldId="293"/>
            <ac:spMk id="4" creationId="{8F1B08F2-C4AD-A440-BB78-A0625E28887A}"/>
          </ac:spMkLst>
        </pc:spChg>
        <pc:spChg chg="del">
          <ac:chgData name="Office" userId="ed5bcb15-e6ba-4133-b0f8-320b8649f5d8" providerId="ADAL" clId="{F66F911A-AA3A-4252-82B9-3BB3DB1536AA}" dt="2024-04-26T17:04:26.736" v="2030" actId="478"/>
          <ac:spMkLst>
            <pc:docMk/>
            <pc:sldMk cId="1813711241" sldId="293"/>
            <ac:spMk id="5" creationId="{1B07C49E-AFFC-EC46-8930-E4D428F5F943}"/>
          </ac:spMkLst>
        </pc:spChg>
        <pc:spChg chg="add mod">
          <ac:chgData name="Office" userId="ed5bcb15-e6ba-4133-b0f8-320b8649f5d8" providerId="ADAL" clId="{F66F911A-AA3A-4252-82B9-3BB3DB1536AA}" dt="2024-04-26T23:27:06.352" v="3018" actId="27636"/>
          <ac:spMkLst>
            <pc:docMk/>
            <pc:sldMk cId="1813711241" sldId="293"/>
            <ac:spMk id="6" creationId="{1B0271BD-0952-1282-60F0-66666997B863}"/>
          </ac:spMkLst>
        </pc:spChg>
        <pc:spChg chg="add">
          <ac:chgData name="Office" userId="ed5bcb15-e6ba-4133-b0f8-320b8649f5d8" providerId="ADAL" clId="{F66F911A-AA3A-4252-82B9-3BB3DB1536AA}" dt="2024-04-26T23:27:06.308" v="3017" actId="26606"/>
          <ac:spMkLst>
            <pc:docMk/>
            <pc:sldMk cId="1813711241" sldId="293"/>
            <ac:spMk id="16" creationId="{C393B4A7-6ABF-423D-A762-3CDB4897A833}"/>
          </ac:spMkLst>
        </pc:spChg>
        <pc:spChg chg="add">
          <ac:chgData name="Office" userId="ed5bcb15-e6ba-4133-b0f8-320b8649f5d8" providerId="ADAL" clId="{F66F911A-AA3A-4252-82B9-3BB3DB1536AA}" dt="2024-04-26T23:27:06.308" v="3017" actId="26606"/>
          <ac:spMkLst>
            <pc:docMk/>
            <pc:sldMk cId="1813711241" sldId="293"/>
            <ac:spMk id="22" creationId="{01AD250C-F2EA-449F-9B14-DF5BB674C500}"/>
          </ac:spMkLst>
        </pc:spChg>
        <pc:spChg chg="add">
          <ac:chgData name="Office" userId="ed5bcb15-e6ba-4133-b0f8-320b8649f5d8" providerId="ADAL" clId="{F66F911A-AA3A-4252-82B9-3BB3DB1536AA}" dt="2024-04-26T23:27:06.308" v="3017" actId="26606"/>
          <ac:spMkLst>
            <pc:docMk/>
            <pc:sldMk cId="1813711241" sldId="293"/>
            <ac:spMk id="24" creationId="{F747F1B4-B831-4277-8AB0-32767F7EB7BF}"/>
          </ac:spMkLst>
        </pc:spChg>
        <pc:spChg chg="add">
          <ac:chgData name="Office" userId="ed5bcb15-e6ba-4133-b0f8-320b8649f5d8" providerId="ADAL" clId="{F66F911A-AA3A-4252-82B9-3BB3DB1536AA}" dt="2024-04-26T23:27:06.308" v="3017" actId="26606"/>
          <ac:spMkLst>
            <pc:docMk/>
            <pc:sldMk cId="1813711241" sldId="293"/>
            <ac:spMk id="26" creationId="{D80CFA21-AB7C-4BEB-9BFF-05764FBBF3C6}"/>
          </ac:spMkLst>
        </pc:spChg>
        <pc:spChg chg="add">
          <ac:chgData name="Office" userId="ed5bcb15-e6ba-4133-b0f8-320b8649f5d8" providerId="ADAL" clId="{F66F911A-AA3A-4252-82B9-3BB3DB1536AA}" dt="2024-04-26T23:27:06.308" v="3017" actId="26606"/>
          <ac:spMkLst>
            <pc:docMk/>
            <pc:sldMk cId="1813711241" sldId="293"/>
            <ac:spMk id="28" creationId="{12F7E335-851A-4CAE-B09F-E657819D4600}"/>
          </ac:spMkLst>
        </pc:spChg>
        <pc:spChg chg="add">
          <ac:chgData name="Office" userId="ed5bcb15-e6ba-4133-b0f8-320b8649f5d8" providerId="ADAL" clId="{F66F911A-AA3A-4252-82B9-3BB3DB1536AA}" dt="2024-04-26T23:27:06.308" v="3017" actId="26606"/>
          <ac:spMkLst>
            <pc:docMk/>
            <pc:sldMk cId="1813711241" sldId="293"/>
            <ac:spMk id="30" creationId="{10B541F0-7F6E-402E-84D8-CF96EACA5FBC}"/>
          </ac:spMkLst>
        </pc:spChg>
        <pc:graphicFrameChg chg="add mod modGraphic">
          <ac:chgData name="Office" userId="ed5bcb15-e6ba-4133-b0f8-320b8649f5d8" providerId="ADAL" clId="{F66F911A-AA3A-4252-82B9-3BB3DB1536AA}" dt="2024-04-26T23:28:20.856" v="3040" actId="20577"/>
          <ac:graphicFrameMkLst>
            <pc:docMk/>
            <pc:sldMk cId="1813711241" sldId="293"/>
            <ac:graphicFrameMk id="8" creationId="{10DA2234-4C4C-9693-C77D-0A2EF14250D3}"/>
          </ac:graphicFrameMkLst>
        </pc:graphicFrameChg>
        <pc:picChg chg="add">
          <ac:chgData name="Office" userId="ed5bcb15-e6ba-4133-b0f8-320b8649f5d8" providerId="ADAL" clId="{F66F911A-AA3A-4252-82B9-3BB3DB1536AA}" dt="2024-04-26T23:27:06.308" v="3017" actId="26606"/>
          <ac:picMkLst>
            <pc:docMk/>
            <pc:sldMk cId="1813711241" sldId="293"/>
            <ac:picMk id="12" creationId="{F1B8F9CB-890B-4CB8-B503-188A763E2FC1}"/>
          </ac:picMkLst>
        </pc:picChg>
        <pc:picChg chg="add">
          <ac:chgData name="Office" userId="ed5bcb15-e6ba-4133-b0f8-320b8649f5d8" providerId="ADAL" clId="{F66F911A-AA3A-4252-82B9-3BB3DB1536AA}" dt="2024-04-26T23:27:06.308" v="3017" actId="26606"/>
          <ac:picMkLst>
            <pc:docMk/>
            <pc:sldMk cId="1813711241" sldId="293"/>
            <ac:picMk id="14" creationId="{AA632AB4-3837-4FD0-8B62-0A18B573F46D}"/>
          </ac:picMkLst>
        </pc:picChg>
        <pc:picChg chg="add">
          <ac:chgData name="Office" userId="ed5bcb15-e6ba-4133-b0f8-320b8649f5d8" providerId="ADAL" clId="{F66F911A-AA3A-4252-82B9-3BB3DB1536AA}" dt="2024-04-26T23:27:06.308" v="3017" actId="26606"/>
          <ac:picMkLst>
            <pc:docMk/>
            <pc:sldMk cId="1813711241" sldId="293"/>
            <ac:picMk id="18" creationId="{9CD2319A-6FA9-4EFB-9EDF-7304467425E8}"/>
          </ac:picMkLst>
        </pc:picChg>
        <pc:picChg chg="add">
          <ac:chgData name="Office" userId="ed5bcb15-e6ba-4133-b0f8-320b8649f5d8" providerId="ADAL" clId="{F66F911A-AA3A-4252-82B9-3BB3DB1536AA}" dt="2024-04-26T23:27:06.308" v="3017" actId="26606"/>
          <ac:picMkLst>
            <pc:docMk/>
            <pc:sldMk cId="1813711241" sldId="293"/>
            <ac:picMk id="20" creationId="{D1692A93-3514-4486-8B67-CCA4E0259BCB}"/>
          </ac:picMkLst>
        </pc:picChg>
      </pc:sldChg>
      <pc:sldChg chg="addSp modSp mod">
        <pc:chgData name="Office" userId="ed5bcb15-e6ba-4133-b0f8-320b8649f5d8" providerId="ADAL" clId="{F66F911A-AA3A-4252-82B9-3BB3DB1536AA}" dt="2024-04-29T23:34:45.344" v="10679" actId="20577"/>
        <pc:sldMkLst>
          <pc:docMk/>
          <pc:sldMk cId="1023352497" sldId="294"/>
        </pc:sldMkLst>
        <pc:spChg chg="add mod">
          <ac:chgData name="Office" userId="ed5bcb15-e6ba-4133-b0f8-320b8649f5d8" providerId="ADAL" clId="{F66F911A-AA3A-4252-82B9-3BB3DB1536AA}" dt="2024-04-29T23:34:45.344" v="10679" actId="20577"/>
          <ac:spMkLst>
            <pc:docMk/>
            <pc:sldMk cId="1023352497" sldId="294"/>
            <ac:spMk id="2" creationId="{CD407061-EA49-24D5-4FDD-F0B130ED5247}"/>
          </ac:spMkLst>
        </pc:spChg>
      </pc:sldChg>
      <pc:sldChg chg="addSp delSp modSp mod setBg setClrOvrMap">
        <pc:chgData name="Office" userId="ed5bcb15-e6ba-4133-b0f8-320b8649f5d8" providerId="ADAL" clId="{F66F911A-AA3A-4252-82B9-3BB3DB1536AA}" dt="2024-04-29T23:34:44.876" v="10677" actId="20577"/>
        <pc:sldMkLst>
          <pc:docMk/>
          <pc:sldMk cId="981671777" sldId="296"/>
        </pc:sldMkLst>
        <pc:spChg chg="mod ord">
          <ac:chgData name="Office" userId="ed5bcb15-e6ba-4133-b0f8-320b8649f5d8" providerId="ADAL" clId="{F66F911A-AA3A-4252-82B9-3BB3DB1536AA}" dt="2024-04-27T17:33:38.119" v="6089" actId="20577"/>
          <ac:spMkLst>
            <pc:docMk/>
            <pc:sldMk cId="981671777" sldId="296"/>
            <ac:spMk id="2" creationId="{54176327-8CC4-4356-8BBB-DC4965CE9857}"/>
          </ac:spMkLst>
        </pc:spChg>
        <pc:spChg chg="mod">
          <ac:chgData name="Office" userId="ed5bcb15-e6ba-4133-b0f8-320b8649f5d8" providerId="ADAL" clId="{F66F911A-AA3A-4252-82B9-3BB3DB1536AA}" dt="2024-04-29T23:34:44.876" v="10677" actId="20577"/>
          <ac:spMkLst>
            <pc:docMk/>
            <pc:sldMk cId="981671777" sldId="296"/>
            <ac:spMk id="3" creationId="{8C82F32A-22A5-0046-9FAC-5295E4FA5A12}"/>
          </ac:spMkLst>
        </pc:spChg>
        <pc:spChg chg="del mod">
          <ac:chgData name="Office" userId="ed5bcb15-e6ba-4133-b0f8-320b8649f5d8" providerId="ADAL" clId="{F66F911A-AA3A-4252-82B9-3BB3DB1536AA}" dt="2024-04-27T17:35:45.037" v="6101" actId="478"/>
          <ac:spMkLst>
            <pc:docMk/>
            <pc:sldMk cId="981671777" sldId="296"/>
            <ac:spMk id="5" creationId="{85D9F803-CDBC-C74C-AF1B-2B5937D1C241}"/>
          </ac:spMkLst>
        </pc:spChg>
        <pc:spChg chg="add mod">
          <ac:chgData name="Office" userId="ed5bcb15-e6ba-4133-b0f8-320b8649f5d8" providerId="ADAL" clId="{F66F911A-AA3A-4252-82B9-3BB3DB1536AA}" dt="2024-04-27T17:38:28.418" v="6294" actId="20577"/>
          <ac:spMkLst>
            <pc:docMk/>
            <pc:sldMk cId="981671777" sldId="296"/>
            <ac:spMk id="7" creationId="{59995B48-7FA3-F6F2-21A2-9F083BA44EFF}"/>
          </ac:spMkLst>
        </pc:spChg>
        <pc:spChg chg="add">
          <ac:chgData name="Office" userId="ed5bcb15-e6ba-4133-b0f8-320b8649f5d8" providerId="ADAL" clId="{F66F911A-AA3A-4252-82B9-3BB3DB1536AA}" dt="2024-04-27T17:33:00.285" v="6057" actId="26606"/>
          <ac:spMkLst>
            <pc:docMk/>
            <pc:sldMk cId="981671777" sldId="296"/>
            <ac:spMk id="15" creationId="{4AC0CD9D-7610-4620-93B4-798CCD9AB581}"/>
          </ac:spMkLst>
        </pc:spChg>
        <pc:spChg chg="add">
          <ac:chgData name="Office" userId="ed5bcb15-e6ba-4133-b0f8-320b8649f5d8" providerId="ADAL" clId="{F66F911A-AA3A-4252-82B9-3BB3DB1536AA}" dt="2024-04-27T17:33:00.285" v="6057" actId="26606"/>
          <ac:spMkLst>
            <pc:docMk/>
            <pc:sldMk cId="981671777" sldId="296"/>
            <ac:spMk id="21" creationId="{DE4D62F9-188E-4530-84C2-24BDEE4BEB82}"/>
          </ac:spMkLst>
        </pc:spChg>
        <pc:spChg chg="add">
          <ac:chgData name="Office" userId="ed5bcb15-e6ba-4133-b0f8-320b8649f5d8" providerId="ADAL" clId="{F66F911A-AA3A-4252-82B9-3BB3DB1536AA}" dt="2024-04-27T17:33:00.285" v="6057" actId="26606"/>
          <ac:spMkLst>
            <pc:docMk/>
            <pc:sldMk cId="981671777" sldId="296"/>
            <ac:spMk id="23" creationId="{EE4E366E-272A-409E-840F-9A6A64A9E3FF}"/>
          </ac:spMkLst>
        </pc:spChg>
        <pc:spChg chg="add">
          <ac:chgData name="Office" userId="ed5bcb15-e6ba-4133-b0f8-320b8649f5d8" providerId="ADAL" clId="{F66F911A-AA3A-4252-82B9-3BB3DB1536AA}" dt="2024-04-27T17:33:00.285" v="6057" actId="26606"/>
          <ac:spMkLst>
            <pc:docMk/>
            <pc:sldMk cId="981671777" sldId="296"/>
            <ac:spMk id="25" creationId="{A721560C-E4AB-4287-A29C-3F6916794CB9}"/>
          </ac:spMkLst>
        </pc:spChg>
        <pc:spChg chg="add">
          <ac:chgData name="Office" userId="ed5bcb15-e6ba-4133-b0f8-320b8649f5d8" providerId="ADAL" clId="{F66F911A-AA3A-4252-82B9-3BB3DB1536AA}" dt="2024-04-27T17:33:00.285" v="6057" actId="26606"/>
          <ac:spMkLst>
            <pc:docMk/>
            <pc:sldMk cId="981671777" sldId="296"/>
            <ac:spMk id="27" creationId="{DF6CFF07-D953-4F9C-9A0E-E0A6AACB6158}"/>
          </ac:spMkLst>
        </pc:spChg>
        <pc:spChg chg="add">
          <ac:chgData name="Office" userId="ed5bcb15-e6ba-4133-b0f8-320b8649f5d8" providerId="ADAL" clId="{F66F911A-AA3A-4252-82B9-3BB3DB1536AA}" dt="2024-04-27T17:33:00.285" v="6057" actId="26606"/>
          <ac:spMkLst>
            <pc:docMk/>
            <pc:sldMk cId="981671777" sldId="296"/>
            <ac:spMk id="29" creationId="{DAA4FEEE-0B5F-41BF-825D-60F9FB089568}"/>
          </ac:spMkLst>
        </pc:spChg>
        <pc:picChg chg="add mod">
          <ac:chgData name="Office" userId="ed5bcb15-e6ba-4133-b0f8-320b8649f5d8" providerId="ADAL" clId="{F66F911A-AA3A-4252-82B9-3BB3DB1536AA}" dt="2024-04-27T17:33:00.285" v="6057" actId="26606"/>
          <ac:picMkLst>
            <pc:docMk/>
            <pc:sldMk cId="981671777" sldId="296"/>
            <ac:picMk id="6" creationId="{677AE3CE-ABAD-B338-1564-D291EEA7F737}"/>
          </ac:picMkLst>
        </pc:picChg>
        <pc:picChg chg="add">
          <ac:chgData name="Office" userId="ed5bcb15-e6ba-4133-b0f8-320b8649f5d8" providerId="ADAL" clId="{F66F911A-AA3A-4252-82B9-3BB3DB1536AA}" dt="2024-04-27T17:33:00.285" v="6057" actId="26606"/>
          <ac:picMkLst>
            <pc:docMk/>
            <pc:sldMk cId="981671777" sldId="296"/>
            <ac:picMk id="11" creationId="{41B68C77-138E-4BF7-A276-BD0C78A4219F}"/>
          </ac:picMkLst>
        </pc:picChg>
        <pc:picChg chg="add">
          <ac:chgData name="Office" userId="ed5bcb15-e6ba-4133-b0f8-320b8649f5d8" providerId="ADAL" clId="{F66F911A-AA3A-4252-82B9-3BB3DB1536AA}" dt="2024-04-27T17:33:00.285" v="6057" actId="26606"/>
          <ac:picMkLst>
            <pc:docMk/>
            <pc:sldMk cId="981671777" sldId="296"/>
            <ac:picMk id="13" creationId="{7C268552-D473-46ED-B1B8-422042C4DEF1}"/>
          </ac:picMkLst>
        </pc:picChg>
        <pc:picChg chg="add">
          <ac:chgData name="Office" userId="ed5bcb15-e6ba-4133-b0f8-320b8649f5d8" providerId="ADAL" clId="{F66F911A-AA3A-4252-82B9-3BB3DB1536AA}" dt="2024-04-27T17:33:00.285" v="6057" actId="26606"/>
          <ac:picMkLst>
            <pc:docMk/>
            <pc:sldMk cId="981671777" sldId="296"/>
            <ac:picMk id="17" creationId="{B9238B3E-24AA-439A-B527-6C5DF6D72145}"/>
          </ac:picMkLst>
        </pc:picChg>
        <pc:picChg chg="add">
          <ac:chgData name="Office" userId="ed5bcb15-e6ba-4133-b0f8-320b8649f5d8" providerId="ADAL" clId="{F66F911A-AA3A-4252-82B9-3BB3DB1536AA}" dt="2024-04-27T17:33:00.285" v="6057" actId="26606"/>
          <ac:picMkLst>
            <pc:docMk/>
            <pc:sldMk cId="981671777" sldId="296"/>
            <ac:picMk id="19" creationId="{69F01145-BEA3-4CBF-AA21-10077B948CA8}"/>
          </ac:picMkLst>
        </pc:picChg>
      </pc:sldChg>
      <pc:sldChg chg="addSp delSp modSp mod">
        <pc:chgData name="Office" userId="ed5bcb15-e6ba-4133-b0f8-320b8649f5d8" providerId="ADAL" clId="{F66F911A-AA3A-4252-82B9-3BB3DB1536AA}" dt="2024-04-29T23:35:11.240" v="10687" actId="478"/>
        <pc:sldMkLst>
          <pc:docMk/>
          <pc:sldMk cId="3093198887" sldId="298"/>
        </pc:sldMkLst>
        <pc:spChg chg="mod">
          <ac:chgData name="Office" userId="ed5bcb15-e6ba-4133-b0f8-320b8649f5d8" providerId="ADAL" clId="{F66F911A-AA3A-4252-82B9-3BB3DB1536AA}" dt="2024-04-29T23:30:40.193" v="10588" actId="20577"/>
          <ac:spMkLst>
            <pc:docMk/>
            <pc:sldMk cId="3093198887" sldId="298"/>
            <ac:spMk id="2" creationId="{99393D11-6810-B94E-A01A-A2D00E82E738}"/>
          </ac:spMkLst>
        </pc:spChg>
        <pc:spChg chg="add del mod">
          <ac:chgData name="Office" userId="ed5bcb15-e6ba-4133-b0f8-320b8649f5d8" providerId="ADAL" clId="{F66F911A-AA3A-4252-82B9-3BB3DB1536AA}" dt="2024-04-29T23:35:11.240" v="10687" actId="478"/>
          <ac:spMkLst>
            <pc:docMk/>
            <pc:sldMk cId="3093198887" sldId="298"/>
            <ac:spMk id="4" creationId="{64736A34-0558-61E9-0690-B38425A9E283}"/>
          </ac:spMkLst>
        </pc:spChg>
      </pc:sldChg>
      <pc:sldChg chg="addSp delSp modSp mod setBg setClrOvrMap">
        <pc:chgData name="Office" userId="ed5bcb15-e6ba-4133-b0f8-320b8649f5d8" providerId="ADAL" clId="{F66F911A-AA3A-4252-82B9-3BB3DB1536AA}" dt="2024-04-29T23:30:49.011" v="10590" actId="20577"/>
        <pc:sldMkLst>
          <pc:docMk/>
          <pc:sldMk cId="280316088" sldId="299"/>
        </pc:sldMkLst>
        <pc:spChg chg="mod">
          <ac:chgData name="Office" userId="ed5bcb15-e6ba-4133-b0f8-320b8649f5d8" providerId="ADAL" clId="{F66F911A-AA3A-4252-82B9-3BB3DB1536AA}" dt="2024-04-26T23:12:52.670" v="2823" actId="27636"/>
          <ac:spMkLst>
            <pc:docMk/>
            <pc:sldMk cId="280316088" sldId="299"/>
            <ac:spMk id="3" creationId="{AB0AB2AC-B7E6-6849-9AE9-697369407F8F}"/>
          </ac:spMkLst>
        </pc:spChg>
        <pc:spChg chg="mod ord">
          <ac:chgData name="Office" userId="ed5bcb15-e6ba-4133-b0f8-320b8649f5d8" providerId="ADAL" clId="{F66F911A-AA3A-4252-82B9-3BB3DB1536AA}" dt="2024-04-29T23:30:49.011" v="10590" actId="20577"/>
          <ac:spMkLst>
            <pc:docMk/>
            <pc:sldMk cId="280316088" sldId="299"/>
            <ac:spMk id="4" creationId="{5066AA34-20EE-4A59-B343-346A8DB5667C}"/>
          </ac:spMkLst>
        </pc:spChg>
        <pc:spChg chg="del">
          <ac:chgData name="Office" userId="ed5bcb15-e6ba-4133-b0f8-320b8649f5d8" providerId="ADAL" clId="{F66F911A-AA3A-4252-82B9-3BB3DB1536AA}" dt="2024-04-26T00:48:37.665" v="29" actId="478"/>
          <ac:spMkLst>
            <pc:docMk/>
            <pc:sldMk cId="280316088" sldId="299"/>
            <ac:spMk id="5" creationId="{1B07C49E-AFFC-EC46-8930-E4D428F5F943}"/>
          </ac:spMkLst>
        </pc:spChg>
        <pc:spChg chg="mod">
          <ac:chgData name="Office" userId="ed5bcb15-e6ba-4133-b0f8-320b8649f5d8" providerId="ADAL" clId="{F66F911A-AA3A-4252-82B9-3BB3DB1536AA}" dt="2024-04-26T23:12:52.620" v="2822" actId="26606"/>
          <ac:spMkLst>
            <pc:docMk/>
            <pc:sldMk cId="280316088" sldId="299"/>
            <ac:spMk id="6" creationId="{772D0411-8FF8-C540-84AE-DBA0703D368C}"/>
          </ac:spMkLst>
        </pc:spChg>
        <pc:spChg chg="add del mod">
          <ac:chgData name="Office" userId="ed5bcb15-e6ba-4133-b0f8-320b8649f5d8" providerId="ADAL" clId="{F66F911A-AA3A-4252-82B9-3BB3DB1536AA}" dt="2024-04-26T00:46:46.679" v="9" actId="478"/>
          <ac:spMkLst>
            <pc:docMk/>
            <pc:sldMk cId="280316088" sldId="299"/>
            <ac:spMk id="7" creationId="{D86E2A51-2CC2-C97E-5FDF-AE7AC7B50587}"/>
          </ac:spMkLst>
        </pc:spChg>
        <pc:spChg chg="add del mod">
          <ac:chgData name="Office" userId="ed5bcb15-e6ba-4133-b0f8-320b8649f5d8" providerId="ADAL" clId="{F66F911A-AA3A-4252-82B9-3BB3DB1536AA}" dt="2024-04-26T23:12:52.620" v="2822" actId="26606"/>
          <ac:spMkLst>
            <pc:docMk/>
            <pc:sldMk cId="280316088" sldId="299"/>
            <ac:spMk id="8" creationId="{2EB03DC9-C82E-D50E-BB45-F218797737D6}"/>
          </ac:spMkLst>
        </pc:spChg>
        <pc:spChg chg="add">
          <ac:chgData name="Office" userId="ed5bcb15-e6ba-4133-b0f8-320b8649f5d8" providerId="ADAL" clId="{F66F911A-AA3A-4252-82B9-3BB3DB1536AA}" dt="2024-04-26T23:12:52.620" v="2822" actId="26606"/>
          <ac:spMkLst>
            <pc:docMk/>
            <pc:sldMk cId="280316088" sldId="299"/>
            <ac:spMk id="18" creationId="{C393B4A7-6ABF-423D-A762-3CDB4897A833}"/>
          </ac:spMkLst>
        </pc:spChg>
        <pc:spChg chg="add">
          <ac:chgData name="Office" userId="ed5bcb15-e6ba-4133-b0f8-320b8649f5d8" providerId="ADAL" clId="{F66F911A-AA3A-4252-82B9-3BB3DB1536AA}" dt="2024-04-26T23:12:52.620" v="2822" actId="26606"/>
          <ac:spMkLst>
            <pc:docMk/>
            <pc:sldMk cId="280316088" sldId="299"/>
            <ac:spMk id="24" creationId="{01AD250C-F2EA-449F-9B14-DF5BB674C500}"/>
          </ac:spMkLst>
        </pc:spChg>
        <pc:spChg chg="add">
          <ac:chgData name="Office" userId="ed5bcb15-e6ba-4133-b0f8-320b8649f5d8" providerId="ADAL" clId="{F66F911A-AA3A-4252-82B9-3BB3DB1536AA}" dt="2024-04-26T23:12:52.620" v="2822" actId="26606"/>
          <ac:spMkLst>
            <pc:docMk/>
            <pc:sldMk cId="280316088" sldId="299"/>
            <ac:spMk id="26" creationId="{F747F1B4-B831-4277-8AB0-32767F7EB7BF}"/>
          </ac:spMkLst>
        </pc:spChg>
        <pc:spChg chg="add">
          <ac:chgData name="Office" userId="ed5bcb15-e6ba-4133-b0f8-320b8649f5d8" providerId="ADAL" clId="{F66F911A-AA3A-4252-82B9-3BB3DB1536AA}" dt="2024-04-26T23:12:52.620" v="2822" actId="26606"/>
          <ac:spMkLst>
            <pc:docMk/>
            <pc:sldMk cId="280316088" sldId="299"/>
            <ac:spMk id="28" creationId="{D80CFA21-AB7C-4BEB-9BFF-05764FBBF3C6}"/>
          </ac:spMkLst>
        </pc:spChg>
        <pc:spChg chg="add">
          <ac:chgData name="Office" userId="ed5bcb15-e6ba-4133-b0f8-320b8649f5d8" providerId="ADAL" clId="{F66F911A-AA3A-4252-82B9-3BB3DB1536AA}" dt="2024-04-26T23:12:52.620" v="2822" actId="26606"/>
          <ac:spMkLst>
            <pc:docMk/>
            <pc:sldMk cId="280316088" sldId="299"/>
            <ac:spMk id="30" creationId="{12F7E335-851A-4CAE-B09F-E657819D4600}"/>
          </ac:spMkLst>
        </pc:spChg>
        <pc:spChg chg="add">
          <ac:chgData name="Office" userId="ed5bcb15-e6ba-4133-b0f8-320b8649f5d8" providerId="ADAL" clId="{F66F911A-AA3A-4252-82B9-3BB3DB1536AA}" dt="2024-04-26T23:12:52.620" v="2822" actId="26606"/>
          <ac:spMkLst>
            <pc:docMk/>
            <pc:sldMk cId="280316088" sldId="299"/>
            <ac:spMk id="32" creationId="{10B541F0-7F6E-402E-84D8-CF96EACA5FBC}"/>
          </ac:spMkLst>
        </pc:spChg>
        <pc:graphicFrameChg chg="add">
          <ac:chgData name="Office" userId="ed5bcb15-e6ba-4133-b0f8-320b8649f5d8" providerId="ADAL" clId="{F66F911A-AA3A-4252-82B9-3BB3DB1536AA}" dt="2024-04-26T23:12:52.620" v="2822" actId="26606"/>
          <ac:graphicFrameMkLst>
            <pc:docMk/>
            <pc:sldMk cId="280316088" sldId="299"/>
            <ac:graphicFrameMk id="11" creationId="{2FF1234D-94BF-C829-C29B-BCDC572CFD73}"/>
          </ac:graphicFrameMkLst>
        </pc:graphicFrameChg>
        <pc:picChg chg="add del mod">
          <ac:chgData name="Office" userId="ed5bcb15-e6ba-4133-b0f8-320b8649f5d8" providerId="ADAL" clId="{F66F911A-AA3A-4252-82B9-3BB3DB1536AA}" dt="2024-04-26T01:11:28.575" v="307" actId="478"/>
          <ac:picMkLst>
            <pc:docMk/>
            <pc:sldMk cId="280316088" sldId="299"/>
            <ac:picMk id="10" creationId="{9D6E6DDA-84AA-AE00-E92F-8DC45ED59527}"/>
          </ac:picMkLst>
        </pc:picChg>
        <pc:picChg chg="add del mod">
          <ac:chgData name="Office" userId="ed5bcb15-e6ba-4133-b0f8-320b8649f5d8" providerId="ADAL" clId="{F66F911A-AA3A-4252-82B9-3BB3DB1536AA}" dt="2024-04-26T01:11:30.442" v="308" actId="478"/>
          <ac:picMkLst>
            <pc:docMk/>
            <pc:sldMk cId="280316088" sldId="299"/>
            <ac:picMk id="12" creationId="{B7BBDDEF-C347-F473-9E82-59086AB4C3FC}"/>
          </ac:picMkLst>
        </pc:picChg>
        <pc:picChg chg="add">
          <ac:chgData name="Office" userId="ed5bcb15-e6ba-4133-b0f8-320b8649f5d8" providerId="ADAL" clId="{F66F911A-AA3A-4252-82B9-3BB3DB1536AA}" dt="2024-04-26T23:12:52.620" v="2822" actId="26606"/>
          <ac:picMkLst>
            <pc:docMk/>
            <pc:sldMk cId="280316088" sldId="299"/>
            <ac:picMk id="14" creationId="{F1B8F9CB-890B-4CB8-B503-188A763E2FC1}"/>
          </ac:picMkLst>
        </pc:picChg>
        <pc:picChg chg="add">
          <ac:chgData name="Office" userId="ed5bcb15-e6ba-4133-b0f8-320b8649f5d8" providerId="ADAL" clId="{F66F911A-AA3A-4252-82B9-3BB3DB1536AA}" dt="2024-04-26T23:12:52.620" v="2822" actId="26606"/>
          <ac:picMkLst>
            <pc:docMk/>
            <pc:sldMk cId="280316088" sldId="299"/>
            <ac:picMk id="16" creationId="{AA632AB4-3837-4FD0-8B62-0A18B573F46D}"/>
          </ac:picMkLst>
        </pc:picChg>
        <pc:picChg chg="add">
          <ac:chgData name="Office" userId="ed5bcb15-e6ba-4133-b0f8-320b8649f5d8" providerId="ADAL" clId="{F66F911A-AA3A-4252-82B9-3BB3DB1536AA}" dt="2024-04-26T23:12:52.620" v="2822" actId="26606"/>
          <ac:picMkLst>
            <pc:docMk/>
            <pc:sldMk cId="280316088" sldId="299"/>
            <ac:picMk id="20" creationId="{9CD2319A-6FA9-4EFB-9EDF-7304467425E8}"/>
          </ac:picMkLst>
        </pc:picChg>
        <pc:picChg chg="add">
          <ac:chgData name="Office" userId="ed5bcb15-e6ba-4133-b0f8-320b8649f5d8" providerId="ADAL" clId="{F66F911A-AA3A-4252-82B9-3BB3DB1536AA}" dt="2024-04-26T23:12:52.620" v="2822" actId="26606"/>
          <ac:picMkLst>
            <pc:docMk/>
            <pc:sldMk cId="280316088" sldId="299"/>
            <ac:picMk id="22" creationId="{D1692A93-3514-4486-8B67-CCA4E0259BCB}"/>
          </ac:picMkLst>
        </pc:picChg>
      </pc:sldChg>
      <pc:sldChg chg="addSp delSp modSp mod setBg setClrOvrMap">
        <pc:chgData name="Office" userId="ed5bcb15-e6ba-4133-b0f8-320b8649f5d8" providerId="ADAL" clId="{F66F911A-AA3A-4252-82B9-3BB3DB1536AA}" dt="2024-04-30T01:00:05.707" v="11514"/>
        <pc:sldMkLst>
          <pc:docMk/>
          <pc:sldMk cId="1385553969" sldId="302"/>
        </pc:sldMkLst>
        <pc:spChg chg="add mod">
          <ac:chgData name="Office" userId="ed5bcb15-e6ba-4133-b0f8-320b8649f5d8" providerId="ADAL" clId="{F66F911A-AA3A-4252-82B9-3BB3DB1536AA}" dt="2024-04-30T01:00:05.707" v="11514"/>
          <ac:spMkLst>
            <pc:docMk/>
            <pc:sldMk cId="1385553969" sldId="302"/>
            <ac:spMk id="2" creationId="{4D01F8AC-68B8-A1A2-CDFD-F8245813B6F5}"/>
          </ac:spMkLst>
        </pc:spChg>
        <pc:spChg chg="del">
          <ac:chgData name="Office" userId="ed5bcb15-e6ba-4133-b0f8-320b8649f5d8" providerId="ADAL" clId="{F66F911A-AA3A-4252-82B9-3BB3DB1536AA}" dt="2024-04-26T00:48:19.832" v="26" actId="478"/>
          <ac:spMkLst>
            <pc:docMk/>
            <pc:sldMk cId="1385553969" sldId="302"/>
            <ac:spMk id="2" creationId="{8B78C759-C687-440F-8CAE-D3071F1AB630}"/>
          </ac:spMkLst>
        </pc:spChg>
        <pc:spChg chg="del mod">
          <ac:chgData name="Office" userId="ed5bcb15-e6ba-4133-b0f8-320b8649f5d8" providerId="ADAL" clId="{F66F911A-AA3A-4252-82B9-3BB3DB1536AA}" dt="2024-04-26T01:24:25.333" v="563" actId="478"/>
          <ac:spMkLst>
            <pc:docMk/>
            <pc:sldMk cId="1385553969" sldId="302"/>
            <ac:spMk id="3" creationId="{AB0AB2AC-B7E6-6849-9AE9-697369407F8F}"/>
          </ac:spMkLst>
        </pc:spChg>
        <pc:spChg chg="del mod">
          <ac:chgData name="Office" userId="ed5bcb15-e6ba-4133-b0f8-320b8649f5d8" providerId="ADAL" clId="{F66F911A-AA3A-4252-82B9-3BB3DB1536AA}" dt="2024-04-26T01:51:22.688" v="799" actId="478"/>
          <ac:spMkLst>
            <pc:docMk/>
            <pc:sldMk cId="1385553969" sldId="302"/>
            <ac:spMk id="4" creationId="{6B84506E-0B2F-4BA8-892E-8CE3753AF954}"/>
          </ac:spMkLst>
        </pc:spChg>
        <pc:spChg chg="add mod">
          <ac:chgData name="Office" userId="ed5bcb15-e6ba-4133-b0f8-320b8649f5d8" providerId="ADAL" clId="{F66F911A-AA3A-4252-82B9-3BB3DB1536AA}" dt="2024-04-26T23:12:43.671" v="2821" actId="27636"/>
          <ac:spMkLst>
            <pc:docMk/>
            <pc:sldMk cId="1385553969" sldId="302"/>
            <ac:spMk id="5" creationId="{41F3CF53-D3CA-4BE6-FDA2-D76BD840F465}"/>
          </ac:spMkLst>
        </pc:spChg>
        <pc:spChg chg="del mod">
          <ac:chgData name="Office" userId="ed5bcb15-e6ba-4133-b0f8-320b8649f5d8" providerId="ADAL" clId="{F66F911A-AA3A-4252-82B9-3BB3DB1536AA}" dt="2024-04-30T01:00:05.338" v="11513" actId="478"/>
          <ac:spMkLst>
            <pc:docMk/>
            <pc:sldMk cId="1385553969" sldId="302"/>
            <ac:spMk id="6" creationId="{772D0411-8FF8-C540-84AE-DBA0703D368C}"/>
          </ac:spMkLst>
        </pc:spChg>
        <pc:spChg chg="add del mod">
          <ac:chgData name="Office" userId="ed5bcb15-e6ba-4133-b0f8-320b8649f5d8" providerId="ADAL" clId="{F66F911A-AA3A-4252-82B9-3BB3DB1536AA}" dt="2024-04-26T23:12:43.626" v="2820" actId="26606"/>
          <ac:spMkLst>
            <pc:docMk/>
            <pc:sldMk cId="1385553969" sldId="302"/>
            <ac:spMk id="7" creationId="{4882CEBF-A462-398A-6E71-AC77E1D6C794}"/>
          </ac:spMkLst>
        </pc:spChg>
        <pc:spChg chg="add del mod">
          <ac:chgData name="Office" userId="ed5bcb15-e6ba-4133-b0f8-320b8649f5d8" providerId="ADAL" clId="{F66F911A-AA3A-4252-82B9-3BB3DB1536AA}" dt="2024-04-26T01:51:25.522" v="800" actId="478"/>
          <ac:spMkLst>
            <pc:docMk/>
            <pc:sldMk cId="1385553969" sldId="302"/>
            <ac:spMk id="8" creationId="{EA9A9FE1-800F-3AA9-946C-2409762897B5}"/>
          </ac:spMkLst>
        </pc:spChg>
        <pc:spChg chg="add mod ord">
          <ac:chgData name="Office" userId="ed5bcb15-e6ba-4133-b0f8-320b8649f5d8" providerId="ADAL" clId="{F66F911A-AA3A-4252-82B9-3BB3DB1536AA}" dt="2024-04-26T23:12:43.626" v="2820" actId="26606"/>
          <ac:spMkLst>
            <pc:docMk/>
            <pc:sldMk cId="1385553969" sldId="302"/>
            <ac:spMk id="9" creationId="{9CC85126-439F-EA77-ACC0-D41B9E01DEE7}"/>
          </ac:spMkLst>
        </pc:spChg>
        <pc:spChg chg="del">
          <ac:chgData name="Office" userId="ed5bcb15-e6ba-4133-b0f8-320b8649f5d8" providerId="ADAL" clId="{F66F911A-AA3A-4252-82B9-3BB3DB1536AA}" dt="2024-04-26T01:50:59.848" v="767" actId="478"/>
          <ac:spMkLst>
            <pc:docMk/>
            <pc:sldMk cId="1385553969" sldId="302"/>
            <ac:spMk id="11" creationId="{84F5ABFD-B4D4-43FF-959F-AFAF45B45269}"/>
          </ac:spMkLst>
        </pc:spChg>
        <pc:spChg chg="add">
          <ac:chgData name="Office" userId="ed5bcb15-e6ba-4133-b0f8-320b8649f5d8" providerId="ADAL" clId="{F66F911A-AA3A-4252-82B9-3BB3DB1536AA}" dt="2024-04-26T23:12:43.626" v="2820" actId="26606"/>
          <ac:spMkLst>
            <pc:docMk/>
            <pc:sldMk cId="1385553969" sldId="302"/>
            <ac:spMk id="19" creationId="{C393B4A7-6ABF-423D-A762-3CDB4897A833}"/>
          </ac:spMkLst>
        </pc:spChg>
        <pc:spChg chg="add">
          <ac:chgData name="Office" userId="ed5bcb15-e6ba-4133-b0f8-320b8649f5d8" providerId="ADAL" clId="{F66F911A-AA3A-4252-82B9-3BB3DB1536AA}" dt="2024-04-26T23:12:43.626" v="2820" actId="26606"/>
          <ac:spMkLst>
            <pc:docMk/>
            <pc:sldMk cId="1385553969" sldId="302"/>
            <ac:spMk id="25" creationId="{01AD250C-F2EA-449F-9B14-DF5BB674C500}"/>
          </ac:spMkLst>
        </pc:spChg>
        <pc:spChg chg="add">
          <ac:chgData name="Office" userId="ed5bcb15-e6ba-4133-b0f8-320b8649f5d8" providerId="ADAL" clId="{F66F911A-AA3A-4252-82B9-3BB3DB1536AA}" dt="2024-04-26T23:12:43.626" v="2820" actId="26606"/>
          <ac:spMkLst>
            <pc:docMk/>
            <pc:sldMk cId="1385553969" sldId="302"/>
            <ac:spMk id="27" creationId="{F747F1B4-B831-4277-8AB0-32767F7EB7BF}"/>
          </ac:spMkLst>
        </pc:spChg>
        <pc:spChg chg="add">
          <ac:chgData name="Office" userId="ed5bcb15-e6ba-4133-b0f8-320b8649f5d8" providerId="ADAL" clId="{F66F911A-AA3A-4252-82B9-3BB3DB1536AA}" dt="2024-04-26T23:12:43.626" v="2820" actId="26606"/>
          <ac:spMkLst>
            <pc:docMk/>
            <pc:sldMk cId="1385553969" sldId="302"/>
            <ac:spMk id="29" creationId="{D80CFA21-AB7C-4BEB-9BFF-05764FBBF3C6}"/>
          </ac:spMkLst>
        </pc:spChg>
        <pc:spChg chg="add">
          <ac:chgData name="Office" userId="ed5bcb15-e6ba-4133-b0f8-320b8649f5d8" providerId="ADAL" clId="{F66F911A-AA3A-4252-82B9-3BB3DB1536AA}" dt="2024-04-26T23:12:43.626" v="2820" actId="26606"/>
          <ac:spMkLst>
            <pc:docMk/>
            <pc:sldMk cId="1385553969" sldId="302"/>
            <ac:spMk id="31" creationId="{12F7E335-851A-4CAE-B09F-E657819D4600}"/>
          </ac:spMkLst>
        </pc:spChg>
        <pc:spChg chg="add">
          <ac:chgData name="Office" userId="ed5bcb15-e6ba-4133-b0f8-320b8649f5d8" providerId="ADAL" clId="{F66F911A-AA3A-4252-82B9-3BB3DB1536AA}" dt="2024-04-26T23:12:43.626" v="2820" actId="26606"/>
          <ac:spMkLst>
            <pc:docMk/>
            <pc:sldMk cId="1385553969" sldId="302"/>
            <ac:spMk id="33" creationId="{10B541F0-7F6E-402E-84D8-CF96EACA5FBC}"/>
          </ac:spMkLst>
        </pc:spChg>
        <pc:graphicFrameChg chg="add">
          <ac:chgData name="Office" userId="ed5bcb15-e6ba-4133-b0f8-320b8649f5d8" providerId="ADAL" clId="{F66F911A-AA3A-4252-82B9-3BB3DB1536AA}" dt="2024-04-26T23:12:43.626" v="2820" actId="26606"/>
          <ac:graphicFrameMkLst>
            <pc:docMk/>
            <pc:sldMk cId="1385553969" sldId="302"/>
            <ac:graphicFrameMk id="13" creationId="{C19672B2-378C-D8CE-CC67-9D3CC3C359C5}"/>
          </ac:graphicFrameMkLst>
        </pc:graphicFrameChg>
        <pc:picChg chg="add">
          <ac:chgData name="Office" userId="ed5bcb15-e6ba-4133-b0f8-320b8649f5d8" providerId="ADAL" clId="{F66F911A-AA3A-4252-82B9-3BB3DB1536AA}" dt="2024-04-26T23:12:43.626" v="2820" actId="26606"/>
          <ac:picMkLst>
            <pc:docMk/>
            <pc:sldMk cId="1385553969" sldId="302"/>
            <ac:picMk id="12" creationId="{F1B8F9CB-890B-4CB8-B503-188A763E2FC1}"/>
          </ac:picMkLst>
        </pc:picChg>
        <pc:picChg chg="add">
          <ac:chgData name="Office" userId="ed5bcb15-e6ba-4133-b0f8-320b8649f5d8" providerId="ADAL" clId="{F66F911A-AA3A-4252-82B9-3BB3DB1536AA}" dt="2024-04-26T23:12:43.626" v="2820" actId="26606"/>
          <ac:picMkLst>
            <pc:docMk/>
            <pc:sldMk cId="1385553969" sldId="302"/>
            <ac:picMk id="17" creationId="{AA632AB4-3837-4FD0-8B62-0A18B573F46D}"/>
          </ac:picMkLst>
        </pc:picChg>
        <pc:picChg chg="add">
          <ac:chgData name="Office" userId="ed5bcb15-e6ba-4133-b0f8-320b8649f5d8" providerId="ADAL" clId="{F66F911A-AA3A-4252-82B9-3BB3DB1536AA}" dt="2024-04-26T23:12:43.626" v="2820" actId="26606"/>
          <ac:picMkLst>
            <pc:docMk/>
            <pc:sldMk cId="1385553969" sldId="302"/>
            <ac:picMk id="21" creationId="{9CD2319A-6FA9-4EFB-9EDF-7304467425E8}"/>
          </ac:picMkLst>
        </pc:picChg>
        <pc:picChg chg="add">
          <ac:chgData name="Office" userId="ed5bcb15-e6ba-4133-b0f8-320b8649f5d8" providerId="ADAL" clId="{F66F911A-AA3A-4252-82B9-3BB3DB1536AA}" dt="2024-04-26T23:12:43.626" v="2820" actId="26606"/>
          <ac:picMkLst>
            <pc:docMk/>
            <pc:sldMk cId="1385553969" sldId="302"/>
            <ac:picMk id="23" creationId="{D1692A93-3514-4486-8B67-CCA4E0259BCB}"/>
          </ac:picMkLst>
        </pc:picChg>
      </pc:sldChg>
      <pc:sldChg chg="addSp delSp modSp mod setBg setClrOvrMap">
        <pc:chgData name="Office" userId="ed5bcb15-e6ba-4133-b0f8-320b8649f5d8" providerId="ADAL" clId="{F66F911A-AA3A-4252-82B9-3BB3DB1536AA}" dt="2024-04-30T01:00:35.074" v="11524"/>
        <pc:sldMkLst>
          <pc:docMk/>
          <pc:sldMk cId="334532777" sldId="303"/>
        </pc:sldMkLst>
        <pc:spChg chg="add mod">
          <ac:chgData name="Office" userId="ed5bcb15-e6ba-4133-b0f8-320b8649f5d8" providerId="ADAL" clId="{F66F911A-AA3A-4252-82B9-3BB3DB1536AA}" dt="2024-04-30T01:00:35.074" v="11524"/>
          <ac:spMkLst>
            <pc:docMk/>
            <pc:sldMk cId="334532777" sldId="303"/>
            <ac:spMk id="2" creationId="{F4B0FC5F-70D2-65BA-0FA7-964314B328E2}"/>
          </ac:spMkLst>
        </pc:spChg>
        <pc:spChg chg="mod">
          <ac:chgData name="Office" userId="ed5bcb15-e6ba-4133-b0f8-320b8649f5d8" providerId="ADAL" clId="{F66F911A-AA3A-4252-82B9-3BB3DB1536AA}" dt="2024-04-29T19:14:08.738" v="10179" actId="26606"/>
          <ac:spMkLst>
            <pc:docMk/>
            <pc:sldMk cId="334532777" sldId="303"/>
            <ac:spMk id="3" creationId="{519FC08B-7D2E-43A5-A528-821DCDCCCC82}"/>
          </ac:spMkLst>
        </pc:spChg>
        <pc:spChg chg="del mod ord">
          <ac:chgData name="Office" userId="ed5bcb15-e6ba-4133-b0f8-320b8649f5d8" providerId="ADAL" clId="{F66F911A-AA3A-4252-82B9-3BB3DB1536AA}" dt="2024-04-30T01:00:34.683" v="11523" actId="478"/>
          <ac:spMkLst>
            <pc:docMk/>
            <pc:sldMk cId="334532777" sldId="303"/>
            <ac:spMk id="4" creationId="{9ADB26FF-76AA-124F-92D8-C93C45D216A8}"/>
          </ac:spMkLst>
        </pc:spChg>
        <pc:spChg chg="add del mod">
          <ac:chgData name="Office" userId="ed5bcb15-e6ba-4133-b0f8-320b8649f5d8" providerId="ADAL" clId="{F66F911A-AA3A-4252-82B9-3BB3DB1536AA}" dt="2024-04-29T19:14:08.738" v="10179" actId="26606"/>
          <ac:spMkLst>
            <pc:docMk/>
            <pc:sldMk cId="334532777" sldId="303"/>
            <ac:spMk id="5" creationId="{1B07C49E-AFFC-EC46-8930-E4D428F5F943}"/>
          </ac:spMkLst>
        </pc:spChg>
        <pc:spChg chg="add">
          <ac:chgData name="Office" userId="ed5bcb15-e6ba-4133-b0f8-320b8649f5d8" providerId="ADAL" clId="{F66F911A-AA3A-4252-82B9-3BB3DB1536AA}" dt="2024-04-29T19:14:08.738" v="10179" actId="26606"/>
          <ac:spMkLst>
            <pc:docMk/>
            <pc:sldMk cId="334532777" sldId="303"/>
            <ac:spMk id="10" creationId="{C393B4A7-6ABF-423D-A762-3CDB4897A833}"/>
          </ac:spMkLst>
        </pc:spChg>
        <pc:spChg chg="add del">
          <ac:chgData name="Office" userId="ed5bcb15-e6ba-4133-b0f8-320b8649f5d8" providerId="ADAL" clId="{F66F911A-AA3A-4252-82B9-3BB3DB1536AA}" dt="2024-04-29T19:13:20.540" v="10149" actId="26606"/>
          <ac:spMkLst>
            <pc:docMk/>
            <pc:sldMk cId="334532777" sldId="303"/>
            <ac:spMk id="15" creationId="{C393B4A7-6ABF-423D-A762-3CDB4897A833}"/>
          </ac:spMkLst>
        </pc:spChg>
        <pc:spChg chg="add">
          <ac:chgData name="Office" userId="ed5bcb15-e6ba-4133-b0f8-320b8649f5d8" providerId="ADAL" clId="{F66F911A-AA3A-4252-82B9-3BB3DB1536AA}" dt="2024-04-29T19:14:08.738" v="10179" actId="26606"/>
          <ac:spMkLst>
            <pc:docMk/>
            <pc:sldMk cId="334532777" sldId="303"/>
            <ac:spMk id="16" creationId="{01AD250C-F2EA-449F-9B14-DF5BB674C500}"/>
          </ac:spMkLst>
        </pc:spChg>
        <pc:spChg chg="add">
          <ac:chgData name="Office" userId="ed5bcb15-e6ba-4133-b0f8-320b8649f5d8" providerId="ADAL" clId="{F66F911A-AA3A-4252-82B9-3BB3DB1536AA}" dt="2024-04-29T19:14:08.738" v="10179" actId="26606"/>
          <ac:spMkLst>
            <pc:docMk/>
            <pc:sldMk cId="334532777" sldId="303"/>
            <ac:spMk id="18" creationId="{F747F1B4-B831-4277-8AB0-32767F7EB7BF}"/>
          </ac:spMkLst>
        </pc:spChg>
        <pc:spChg chg="add">
          <ac:chgData name="Office" userId="ed5bcb15-e6ba-4133-b0f8-320b8649f5d8" providerId="ADAL" clId="{F66F911A-AA3A-4252-82B9-3BB3DB1536AA}" dt="2024-04-29T19:14:08.738" v="10179" actId="26606"/>
          <ac:spMkLst>
            <pc:docMk/>
            <pc:sldMk cId="334532777" sldId="303"/>
            <ac:spMk id="20" creationId="{D80CFA21-AB7C-4BEB-9BFF-05764FBBF3C6}"/>
          </ac:spMkLst>
        </pc:spChg>
        <pc:spChg chg="add del">
          <ac:chgData name="Office" userId="ed5bcb15-e6ba-4133-b0f8-320b8649f5d8" providerId="ADAL" clId="{F66F911A-AA3A-4252-82B9-3BB3DB1536AA}" dt="2024-04-29T19:13:20.540" v="10149" actId="26606"/>
          <ac:spMkLst>
            <pc:docMk/>
            <pc:sldMk cId="334532777" sldId="303"/>
            <ac:spMk id="21" creationId="{01AD250C-F2EA-449F-9B14-DF5BB674C500}"/>
          </ac:spMkLst>
        </pc:spChg>
        <pc:spChg chg="add">
          <ac:chgData name="Office" userId="ed5bcb15-e6ba-4133-b0f8-320b8649f5d8" providerId="ADAL" clId="{F66F911A-AA3A-4252-82B9-3BB3DB1536AA}" dt="2024-04-29T19:14:08.738" v="10179" actId="26606"/>
          <ac:spMkLst>
            <pc:docMk/>
            <pc:sldMk cId="334532777" sldId="303"/>
            <ac:spMk id="22" creationId="{12F7E335-851A-4CAE-B09F-E657819D4600}"/>
          </ac:spMkLst>
        </pc:spChg>
        <pc:spChg chg="add del">
          <ac:chgData name="Office" userId="ed5bcb15-e6ba-4133-b0f8-320b8649f5d8" providerId="ADAL" clId="{F66F911A-AA3A-4252-82B9-3BB3DB1536AA}" dt="2024-04-29T19:13:20.540" v="10149" actId="26606"/>
          <ac:spMkLst>
            <pc:docMk/>
            <pc:sldMk cId="334532777" sldId="303"/>
            <ac:spMk id="23" creationId="{F747F1B4-B831-4277-8AB0-32767F7EB7BF}"/>
          </ac:spMkLst>
        </pc:spChg>
        <pc:spChg chg="add">
          <ac:chgData name="Office" userId="ed5bcb15-e6ba-4133-b0f8-320b8649f5d8" providerId="ADAL" clId="{F66F911A-AA3A-4252-82B9-3BB3DB1536AA}" dt="2024-04-29T19:14:08.738" v="10179" actId="26606"/>
          <ac:spMkLst>
            <pc:docMk/>
            <pc:sldMk cId="334532777" sldId="303"/>
            <ac:spMk id="24" creationId="{10B541F0-7F6E-402E-84D8-CF96EACA5FBC}"/>
          </ac:spMkLst>
        </pc:spChg>
        <pc:spChg chg="add del">
          <ac:chgData name="Office" userId="ed5bcb15-e6ba-4133-b0f8-320b8649f5d8" providerId="ADAL" clId="{F66F911A-AA3A-4252-82B9-3BB3DB1536AA}" dt="2024-04-29T19:13:20.540" v="10149" actId="26606"/>
          <ac:spMkLst>
            <pc:docMk/>
            <pc:sldMk cId="334532777" sldId="303"/>
            <ac:spMk id="25" creationId="{D80CFA21-AB7C-4BEB-9BFF-05764FBBF3C6}"/>
          </ac:spMkLst>
        </pc:spChg>
        <pc:spChg chg="add del">
          <ac:chgData name="Office" userId="ed5bcb15-e6ba-4133-b0f8-320b8649f5d8" providerId="ADAL" clId="{F66F911A-AA3A-4252-82B9-3BB3DB1536AA}" dt="2024-04-29T19:13:20.540" v="10149" actId="26606"/>
          <ac:spMkLst>
            <pc:docMk/>
            <pc:sldMk cId="334532777" sldId="303"/>
            <ac:spMk id="27" creationId="{12F7E335-851A-4CAE-B09F-E657819D4600}"/>
          </ac:spMkLst>
        </pc:spChg>
        <pc:spChg chg="add del">
          <ac:chgData name="Office" userId="ed5bcb15-e6ba-4133-b0f8-320b8649f5d8" providerId="ADAL" clId="{F66F911A-AA3A-4252-82B9-3BB3DB1536AA}" dt="2024-04-29T19:13:20.540" v="10149" actId="26606"/>
          <ac:spMkLst>
            <pc:docMk/>
            <pc:sldMk cId="334532777" sldId="303"/>
            <ac:spMk id="29" creationId="{10B541F0-7F6E-402E-84D8-CF96EACA5FBC}"/>
          </ac:spMkLst>
        </pc:spChg>
        <pc:graphicFrameChg chg="add del">
          <ac:chgData name="Office" userId="ed5bcb15-e6ba-4133-b0f8-320b8649f5d8" providerId="ADAL" clId="{F66F911A-AA3A-4252-82B9-3BB3DB1536AA}" dt="2024-04-29T19:13:20.540" v="10149" actId="26606"/>
          <ac:graphicFrameMkLst>
            <pc:docMk/>
            <pc:sldMk cId="334532777" sldId="303"/>
            <ac:graphicFrameMk id="7" creationId="{D646E0D5-EFC3-802C-23AC-B3BD3D5A0206}"/>
          </ac:graphicFrameMkLst>
        </pc:graphicFrameChg>
        <pc:graphicFrameChg chg="add">
          <ac:chgData name="Office" userId="ed5bcb15-e6ba-4133-b0f8-320b8649f5d8" providerId="ADAL" clId="{F66F911A-AA3A-4252-82B9-3BB3DB1536AA}" dt="2024-04-29T19:14:08.738" v="10179" actId="26606"/>
          <ac:graphicFrameMkLst>
            <pc:docMk/>
            <pc:sldMk cId="334532777" sldId="303"/>
            <ac:graphicFrameMk id="26" creationId="{D0A42CDA-96D1-0689-29F0-8E2842645525}"/>
          </ac:graphicFrameMkLst>
        </pc:graphicFrameChg>
        <pc:picChg chg="add">
          <ac:chgData name="Office" userId="ed5bcb15-e6ba-4133-b0f8-320b8649f5d8" providerId="ADAL" clId="{F66F911A-AA3A-4252-82B9-3BB3DB1536AA}" dt="2024-04-29T19:14:08.738" v="10179" actId="26606"/>
          <ac:picMkLst>
            <pc:docMk/>
            <pc:sldMk cId="334532777" sldId="303"/>
            <ac:picMk id="8" creationId="{F1B8F9CB-890B-4CB8-B503-188A763E2FC1}"/>
          </ac:picMkLst>
        </pc:picChg>
        <pc:picChg chg="add">
          <ac:chgData name="Office" userId="ed5bcb15-e6ba-4133-b0f8-320b8649f5d8" providerId="ADAL" clId="{F66F911A-AA3A-4252-82B9-3BB3DB1536AA}" dt="2024-04-29T19:14:08.738" v="10179" actId="26606"/>
          <ac:picMkLst>
            <pc:docMk/>
            <pc:sldMk cId="334532777" sldId="303"/>
            <ac:picMk id="9" creationId="{AA632AB4-3837-4FD0-8B62-0A18B573F46D}"/>
          </ac:picMkLst>
        </pc:picChg>
        <pc:picChg chg="add del">
          <ac:chgData name="Office" userId="ed5bcb15-e6ba-4133-b0f8-320b8649f5d8" providerId="ADAL" clId="{F66F911A-AA3A-4252-82B9-3BB3DB1536AA}" dt="2024-04-29T19:13:20.540" v="10149" actId="26606"/>
          <ac:picMkLst>
            <pc:docMk/>
            <pc:sldMk cId="334532777" sldId="303"/>
            <ac:picMk id="11" creationId="{F1B8F9CB-890B-4CB8-B503-188A763E2FC1}"/>
          </ac:picMkLst>
        </pc:picChg>
        <pc:picChg chg="add">
          <ac:chgData name="Office" userId="ed5bcb15-e6ba-4133-b0f8-320b8649f5d8" providerId="ADAL" clId="{F66F911A-AA3A-4252-82B9-3BB3DB1536AA}" dt="2024-04-29T19:14:08.738" v="10179" actId="26606"/>
          <ac:picMkLst>
            <pc:docMk/>
            <pc:sldMk cId="334532777" sldId="303"/>
            <ac:picMk id="12" creationId="{9CD2319A-6FA9-4EFB-9EDF-7304467425E8}"/>
          </ac:picMkLst>
        </pc:picChg>
        <pc:picChg chg="add del">
          <ac:chgData name="Office" userId="ed5bcb15-e6ba-4133-b0f8-320b8649f5d8" providerId="ADAL" clId="{F66F911A-AA3A-4252-82B9-3BB3DB1536AA}" dt="2024-04-29T19:13:20.540" v="10149" actId="26606"/>
          <ac:picMkLst>
            <pc:docMk/>
            <pc:sldMk cId="334532777" sldId="303"/>
            <ac:picMk id="13" creationId="{AA632AB4-3837-4FD0-8B62-0A18B573F46D}"/>
          </ac:picMkLst>
        </pc:picChg>
        <pc:picChg chg="add">
          <ac:chgData name="Office" userId="ed5bcb15-e6ba-4133-b0f8-320b8649f5d8" providerId="ADAL" clId="{F66F911A-AA3A-4252-82B9-3BB3DB1536AA}" dt="2024-04-29T19:14:08.738" v="10179" actId="26606"/>
          <ac:picMkLst>
            <pc:docMk/>
            <pc:sldMk cId="334532777" sldId="303"/>
            <ac:picMk id="14" creationId="{D1692A93-3514-4486-8B67-CCA4E0259BCB}"/>
          </ac:picMkLst>
        </pc:picChg>
        <pc:picChg chg="add del">
          <ac:chgData name="Office" userId="ed5bcb15-e6ba-4133-b0f8-320b8649f5d8" providerId="ADAL" clId="{F66F911A-AA3A-4252-82B9-3BB3DB1536AA}" dt="2024-04-29T19:13:20.540" v="10149" actId="26606"/>
          <ac:picMkLst>
            <pc:docMk/>
            <pc:sldMk cId="334532777" sldId="303"/>
            <ac:picMk id="17" creationId="{9CD2319A-6FA9-4EFB-9EDF-7304467425E8}"/>
          </ac:picMkLst>
        </pc:picChg>
        <pc:picChg chg="add del">
          <ac:chgData name="Office" userId="ed5bcb15-e6ba-4133-b0f8-320b8649f5d8" providerId="ADAL" clId="{F66F911A-AA3A-4252-82B9-3BB3DB1536AA}" dt="2024-04-29T19:13:20.540" v="10149" actId="26606"/>
          <ac:picMkLst>
            <pc:docMk/>
            <pc:sldMk cId="334532777" sldId="303"/>
            <ac:picMk id="19" creationId="{D1692A93-3514-4486-8B67-CCA4E0259BCB}"/>
          </ac:picMkLst>
        </pc:picChg>
      </pc:sldChg>
      <pc:sldChg chg="addSp delSp modSp mod setBg setClrOvrMap">
        <pc:chgData name="Office" userId="ed5bcb15-e6ba-4133-b0f8-320b8649f5d8" providerId="ADAL" clId="{F66F911A-AA3A-4252-82B9-3BB3DB1536AA}" dt="2024-04-30T01:00:51.331" v="11530"/>
        <pc:sldMkLst>
          <pc:docMk/>
          <pc:sldMk cId="3869789237" sldId="304"/>
        </pc:sldMkLst>
        <pc:spChg chg="add mod">
          <ac:chgData name="Office" userId="ed5bcb15-e6ba-4133-b0f8-320b8649f5d8" providerId="ADAL" clId="{F66F911A-AA3A-4252-82B9-3BB3DB1536AA}" dt="2024-04-30T01:00:51.331" v="11530"/>
          <ac:spMkLst>
            <pc:docMk/>
            <pc:sldMk cId="3869789237" sldId="304"/>
            <ac:spMk id="2" creationId="{4DD0D684-C5B6-87E5-F261-15E528B6FFF5}"/>
          </ac:spMkLst>
        </pc:spChg>
        <pc:spChg chg="del mod">
          <ac:chgData name="Office" userId="ed5bcb15-e6ba-4133-b0f8-320b8649f5d8" providerId="ADAL" clId="{F66F911A-AA3A-4252-82B9-3BB3DB1536AA}" dt="2024-04-26T18:57:01.564" v="2590" actId="478"/>
          <ac:spMkLst>
            <pc:docMk/>
            <pc:sldMk cId="3869789237" sldId="304"/>
            <ac:spMk id="3" creationId="{373827F3-F386-AA4E-80ED-D86DEF8C158D}"/>
          </ac:spMkLst>
        </pc:spChg>
        <pc:spChg chg="mod">
          <ac:chgData name="Office" userId="ed5bcb15-e6ba-4133-b0f8-320b8649f5d8" providerId="ADAL" clId="{F66F911A-AA3A-4252-82B9-3BB3DB1536AA}" dt="2024-04-26T23:33:46.444" v="3045" actId="26606"/>
          <ac:spMkLst>
            <pc:docMk/>
            <pc:sldMk cId="3869789237" sldId="304"/>
            <ac:spMk id="4" creationId="{B6CCD949-E788-4375-9B07-478FA5684BC1}"/>
          </ac:spMkLst>
        </pc:spChg>
        <pc:spChg chg="del mod ord">
          <ac:chgData name="Office" userId="ed5bcb15-e6ba-4133-b0f8-320b8649f5d8" providerId="ADAL" clId="{F66F911A-AA3A-4252-82B9-3BB3DB1536AA}" dt="2024-04-30T01:00:50.833" v="11529" actId="478"/>
          <ac:spMkLst>
            <pc:docMk/>
            <pc:sldMk cId="3869789237" sldId="304"/>
            <ac:spMk id="5" creationId="{31BF7889-073A-E045-A3F2-45D63BD0FDC0}"/>
          </ac:spMkLst>
        </pc:spChg>
        <pc:spChg chg="add del mod">
          <ac:chgData name="Office" userId="ed5bcb15-e6ba-4133-b0f8-320b8649f5d8" providerId="ADAL" clId="{F66F911A-AA3A-4252-82B9-3BB3DB1536AA}" dt="2024-04-27T03:41:58.123" v="4642" actId="478"/>
          <ac:spMkLst>
            <pc:docMk/>
            <pc:sldMk cId="3869789237" sldId="304"/>
            <ac:spMk id="7" creationId="{D3F11E7C-A8F8-E357-EE47-8E5C40FEB392}"/>
          </ac:spMkLst>
        </pc:spChg>
        <pc:spChg chg="add mod">
          <ac:chgData name="Office" userId="ed5bcb15-e6ba-4133-b0f8-320b8649f5d8" providerId="ADAL" clId="{F66F911A-AA3A-4252-82B9-3BB3DB1536AA}" dt="2024-04-27T03:52:11.208" v="5380" actId="20577"/>
          <ac:spMkLst>
            <pc:docMk/>
            <pc:sldMk cId="3869789237" sldId="304"/>
            <ac:spMk id="10" creationId="{AB2CC657-2787-051C-C5B3-227767A156CD}"/>
          </ac:spMkLst>
        </pc:spChg>
        <pc:spChg chg="add">
          <ac:chgData name="Office" userId="ed5bcb15-e6ba-4133-b0f8-320b8649f5d8" providerId="ADAL" clId="{F66F911A-AA3A-4252-82B9-3BB3DB1536AA}" dt="2024-04-26T23:33:46.444" v="3045" actId="26606"/>
          <ac:spMkLst>
            <pc:docMk/>
            <pc:sldMk cId="3869789237" sldId="304"/>
            <ac:spMk id="16" creationId="{4AC0CD9D-7610-4620-93B4-798CCD9AB581}"/>
          </ac:spMkLst>
        </pc:spChg>
        <pc:spChg chg="add">
          <ac:chgData name="Office" userId="ed5bcb15-e6ba-4133-b0f8-320b8649f5d8" providerId="ADAL" clId="{F66F911A-AA3A-4252-82B9-3BB3DB1536AA}" dt="2024-04-26T23:33:46.444" v="3045" actId="26606"/>
          <ac:spMkLst>
            <pc:docMk/>
            <pc:sldMk cId="3869789237" sldId="304"/>
            <ac:spMk id="22" creationId="{DE4D62F9-188E-4530-84C2-24BDEE4BEB82}"/>
          </ac:spMkLst>
        </pc:spChg>
        <pc:spChg chg="add">
          <ac:chgData name="Office" userId="ed5bcb15-e6ba-4133-b0f8-320b8649f5d8" providerId="ADAL" clId="{F66F911A-AA3A-4252-82B9-3BB3DB1536AA}" dt="2024-04-26T23:33:46.444" v="3045" actId="26606"/>
          <ac:spMkLst>
            <pc:docMk/>
            <pc:sldMk cId="3869789237" sldId="304"/>
            <ac:spMk id="24" creationId="{9362849A-570D-49DB-954C-63F144E88A4A}"/>
          </ac:spMkLst>
        </pc:spChg>
        <pc:spChg chg="add">
          <ac:chgData name="Office" userId="ed5bcb15-e6ba-4133-b0f8-320b8649f5d8" providerId="ADAL" clId="{F66F911A-AA3A-4252-82B9-3BB3DB1536AA}" dt="2024-04-26T23:33:46.444" v="3045" actId="26606"/>
          <ac:spMkLst>
            <pc:docMk/>
            <pc:sldMk cId="3869789237" sldId="304"/>
            <ac:spMk id="26" creationId="{1CA42011-E478-428B-9D15-A98E338BF8C1}"/>
          </ac:spMkLst>
        </pc:spChg>
        <pc:spChg chg="add">
          <ac:chgData name="Office" userId="ed5bcb15-e6ba-4133-b0f8-320b8649f5d8" providerId="ADAL" clId="{F66F911A-AA3A-4252-82B9-3BB3DB1536AA}" dt="2024-04-26T23:33:46.444" v="3045" actId="26606"/>
          <ac:spMkLst>
            <pc:docMk/>
            <pc:sldMk cId="3869789237" sldId="304"/>
            <ac:spMk id="28" creationId="{9ED2773C-FE51-4632-BA46-036BDCDA6E5C}"/>
          </ac:spMkLst>
        </pc:spChg>
        <pc:spChg chg="add">
          <ac:chgData name="Office" userId="ed5bcb15-e6ba-4133-b0f8-320b8649f5d8" providerId="ADAL" clId="{F66F911A-AA3A-4252-82B9-3BB3DB1536AA}" dt="2024-04-26T23:33:46.444" v="3045" actId="26606"/>
          <ac:spMkLst>
            <pc:docMk/>
            <pc:sldMk cId="3869789237" sldId="304"/>
            <ac:spMk id="30" creationId="{E02F9158-C4C2-46A8-BE73-A4F77E139FB6}"/>
          </ac:spMkLst>
        </pc:spChg>
        <pc:picChg chg="add mod">
          <ac:chgData name="Office" userId="ed5bcb15-e6ba-4133-b0f8-320b8649f5d8" providerId="ADAL" clId="{F66F911A-AA3A-4252-82B9-3BB3DB1536AA}" dt="2024-04-26T23:33:46.444" v="3045" actId="26606"/>
          <ac:picMkLst>
            <pc:docMk/>
            <pc:sldMk cId="3869789237" sldId="304"/>
            <ac:picMk id="6" creationId="{FFB1AD3E-260D-3C0E-6AEA-D1E98BEA499F}"/>
          </ac:picMkLst>
        </pc:picChg>
        <pc:picChg chg="add mod">
          <ac:chgData name="Office" userId="ed5bcb15-e6ba-4133-b0f8-320b8649f5d8" providerId="ADAL" clId="{F66F911A-AA3A-4252-82B9-3BB3DB1536AA}" dt="2024-04-27T00:01:08.662" v="3225" actId="1035"/>
          <ac:picMkLst>
            <pc:docMk/>
            <pc:sldMk cId="3869789237" sldId="304"/>
            <ac:picMk id="9" creationId="{6629D972-A430-6561-624A-17EABCFC5DA2}"/>
          </ac:picMkLst>
        </pc:picChg>
        <pc:picChg chg="add">
          <ac:chgData name="Office" userId="ed5bcb15-e6ba-4133-b0f8-320b8649f5d8" providerId="ADAL" clId="{F66F911A-AA3A-4252-82B9-3BB3DB1536AA}" dt="2024-04-26T23:33:46.444" v="3045" actId="26606"/>
          <ac:picMkLst>
            <pc:docMk/>
            <pc:sldMk cId="3869789237" sldId="304"/>
            <ac:picMk id="12" creationId="{41B68C77-138E-4BF7-A276-BD0C78A4219F}"/>
          </ac:picMkLst>
        </pc:picChg>
        <pc:picChg chg="add">
          <ac:chgData name="Office" userId="ed5bcb15-e6ba-4133-b0f8-320b8649f5d8" providerId="ADAL" clId="{F66F911A-AA3A-4252-82B9-3BB3DB1536AA}" dt="2024-04-26T23:33:46.444" v="3045" actId="26606"/>
          <ac:picMkLst>
            <pc:docMk/>
            <pc:sldMk cId="3869789237" sldId="304"/>
            <ac:picMk id="14" creationId="{7C268552-D473-46ED-B1B8-422042C4DEF1}"/>
          </ac:picMkLst>
        </pc:picChg>
        <pc:picChg chg="add">
          <ac:chgData name="Office" userId="ed5bcb15-e6ba-4133-b0f8-320b8649f5d8" providerId="ADAL" clId="{F66F911A-AA3A-4252-82B9-3BB3DB1536AA}" dt="2024-04-26T23:33:46.444" v="3045" actId="26606"/>
          <ac:picMkLst>
            <pc:docMk/>
            <pc:sldMk cId="3869789237" sldId="304"/>
            <ac:picMk id="18" creationId="{B9238B3E-24AA-439A-B527-6C5DF6D72145}"/>
          </ac:picMkLst>
        </pc:picChg>
        <pc:picChg chg="add">
          <ac:chgData name="Office" userId="ed5bcb15-e6ba-4133-b0f8-320b8649f5d8" providerId="ADAL" clId="{F66F911A-AA3A-4252-82B9-3BB3DB1536AA}" dt="2024-04-26T23:33:46.444" v="3045" actId="26606"/>
          <ac:picMkLst>
            <pc:docMk/>
            <pc:sldMk cId="3869789237" sldId="304"/>
            <ac:picMk id="20" creationId="{69F01145-BEA3-4CBF-AA21-10077B948CA8}"/>
          </ac:picMkLst>
        </pc:picChg>
      </pc:sldChg>
      <pc:sldChg chg="addSp delSp modSp mod setBg setClrOvrMap">
        <pc:chgData name="Office" userId="ed5bcb15-e6ba-4133-b0f8-320b8649f5d8" providerId="ADAL" clId="{F66F911A-AA3A-4252-82B9-3BB3DB1536AA}" dt="2024-04-30T01:00:54.713" v="11532"/>
        <pc:sldMkLst>
          <pc:docMk/>
          <pc:sldMk cId="80090182" sldId="305"/>
        </pc:sldMkLst>
        <pc:spChg chg="del">
          <ac:chgData name="Office" userId="ed5bcb15-e6ba-4133-b0f8-320b8649f5d8" providerId="ADAL" clId="{F66F911A-AA3A-4252-82B9-3BB3DB1536AA}" dt="2024-04-26T18:58:12.509" v="2593" actId="478"/>
          <ac:spMkLst>
            <pc:docMk/>
            <pc:sldMk cId="80090182" sldId="305"/>
            <ac:spMk id="3" creationId="{373827F3-F386-AA4E-80ED-D86DEF8C158D}"/>
          </ac:spMkLst>
        </pc:spChg>
        <pc:spChg chg="mod">
          <ac:chgData name="Office" userId="ed5bcb15-e6ba-4133-b0f8-320b8649f5d8" providerId="ADAL" clId="{F66F911A-AA3A-4252-82B9-3BB3DB1536AA}" dt="2024-04-27T03:24:33.241" v="3936" actId="26606"/>
          <ac:spMkLst>
            <pc:docMk/>
            <pc:sldMk cId="80090182" sldId="305"/>
            <ac:spMk id="4" creationId="{D4811A61-F7FB-4B19-9ED1-E0E2554A5BE8}"/>
          </ac:spMkLst>
        </pc:spChg>
        <pc:spChg chg="del mod ord">
          <ac:chgData name="Office" userId="ed5bcb15-e6ba-4133-b0f8-320b8649f5d8" providerId="ADAL" clId="{F66F911A-AA3A-4252-82B9-3BB3DB1536AA}" dt="2024-04-30T01:00:54.272" v="11531" actId="478"/>
          <ac:spMkLst>
            <pc:docMk/>
            <pc:sldMk cId="80090182" sldId="305"/>
            <ac:spMk id="5" creationId="{31BF7889-073A-E045-A3F2-45D63BD0FDC0}"/>
          </ac:spMkLst>
        </pc:spChg>
        <pc:spChg chg="add mod ord">
          <ac:chgData name="Office" userId="ed5bcb15-e6ba-4133-b0f8-320b8649f5d8" providerId="ADAL" clId="{F66F911A-AA3A-4252-82B9-3BB3DB1536AA}" dt="2024-04-27T03:24:33.241" v="3936" actId="26606"/>
          <ac:spMkLst>
            <pc:docMk/>
            <pc:sldMk cId="80090182" sldId="305"/>
            <ac:spMk id="7" creationId="{A2280213-5BC7-7794-8DE4-9FDCD4C97B7F}"/>
          </ac:spMkLst>
        </pc:spChg>
        <pc:spChg chg="add mod">
          <ac:chgData name="Office" userId="ed5bcb15-e6ba-4133-b0f8-320b8649f5d8" providerId="ADAL" clId="{F66F911A-AA3A-4252-82B9-3BB3DB1536AA}" dt="2024-04-27T03:39:39.707" v="4633" actId="20577"/>
          <ac:spMkLst>
            <pc:docMk/>
            <pc:sldMk cId="80090182" sldId="305"/>
            <ac:spMk id="8" creationId="{EBC539CA-8F01-732C-7706-F72070A8F8B4}"/>
          </ac:spMkLst>
        </pc:spChg>
        <pc:spChg chg="add mod">
          <ac:chgData name="Office" userId="ed5bcb15-e6ba-4133-b0f8-320b8649f5d8" providerId="ADAL" clId="{F66F911A-AA3A-4252-82B9-3BB3DB1536AA}" dt="2024-04-30T01:00:54.713" v="11532"/>
          <ac:spMkLst>
            <pc:docMk/>
            <pc:sldMk cId="80090182" sldId="305"/>
            <ac:spMk id="13" creationId="{99E7C06A-EDA1-E183-8BBA-D9253F14872D}"/>
          </ac:spMkLst>
        </pc:spChg>
        <pc:spChg chg="add del">
          <ac:chgData name="Office" userId="ed5bcb15-e6ba-4133-b0f8-320b8649f5d8" providerId="ADAL" clId="{F66F911A-AA3A-4252-82B9-3BB3DB1536AA}" dt="2024-04-27T03:24:33.241" v="3936" actId="26606"/>
          <ac:spMkLst>
            <pc:docMk/>
            <pc:sldMk cId="80090182" sldId="305"/>
            <ac:spMk id="16" creationId="{4AC0CD9D-7610-4620-93B4-798CCD9AB581}"/>
          </ac:spMkLst>
        </pc:spChg>
        <pc:spChg chg="add del">
          <ac:chgData name="Office" userId="ed5bcb15-e6ba-4133-b0f8-320b8649f5d8" providerId="ADAL" clId="{F66F911A-AA3A-4252-82B9-3BB3DB1536AA}" dt="2024-04-27T03:24:33.241" v="3936" actId="26606"/>
          <ac:spMkLst>
            <pc:docMk/>
            <pc:sldMk cId="80090182" sldId="305"/>
            <ac:spMk id="22" creationId="{DE4D62F9-188E-4530-84C2-24BDEE4BEB82}"/>
          </ac:spMkLst>
        </pc:spChg>
        <pc:spChg chg="add del">
          <ac:chgData name="Office" userId="ed5bcb15-e6ba-4133-b0f8-320b8649f5d8" providerId="ADAL" clId="{F66F911A-AA3A-4252-82B9-3BB3DB1536AA}" dt="2024-04-27T03:24:33.241" v="3936" actId="26606"/>
          <ac:spMkLst>
            <pc:docMk/>
            <pc:sldMk cId="80090182" sldId="305"/>
            <ac:spMk id="24" creationId="{EE4E366E-272A-409E-840F-9A6A64A9E3FF}"/>
          </ac:spMkLst>
        </pc:spChg>
        <pc:spChg chg="add del">
          <ac:chgData name="Office" userId="ed5bcb15-e6ba-4133-b0f8-320b8649f5d8" providerId="ADAL" clId="{F66F911A-AA3A-4252-82B9-3BB3DB1536AA}" dt="2024-04-27T03:24:33.241" v="3936" actId="26606"/>
          <ac:spMkLst>
            <pc:docMk/>
            <pc:sldMk cId="80090182" sldId="305"/>
            <ac:spMk id="26" creationId="{A721560C-E4AB-4287-A29C-3F6916794CB9}"/>
          </ac:spMkLst>
        </pc:spChg>
        <pc:spChg chg="add del">
          <ac:chgData name="Office" userId="ed5bcb15-e6ba-4133-b0f8-320b8649f5d8" providerId="ADAL" clId="{F66F911A-AA3A-4252-82B9-3BB3DB1536AA}" dt="2024-04-27T03:24:33.241" v="3936" actId="26606"/>
          <ac:spMkLst>
            <pc:docMk/>
            <pc:sldMk cId="80090182" sldId="305"/>
            <ac:spMk id="28" creationId="{DF6CFF07-D953-4F9C-9A0E-E0A6AACB6158}"/>
          </ac:spMkLst>
        </pc:spChg>
        <pc:spChg chg="add del">
          <ac:chgData name="Office" userId="ed5bcb15-e6ba-4133-b0f8-320b8649f5d8" providerId="ADAL" clId="{F66F911A-AA3A-4252-82B9-3BB3DB1536AA}" dt="2024-04-27T03:24:33.241" v="3936" actId="26606"/>
          <ac:spMkLst>
            <pc:docMk/>
            <pc:sldMk cId="80090182" sldId="305"/>
            <ac:spMk id="30" creationId="{DAA4FEEE-0B5F-41BF-825D-60F9FB089568}"/>
          </ac:spMkLst>
        </pc:spChg>
        <pc:spChg chg="add del">
          <ac:chgData name="Office" userId="ed5bcb15-e6ba-4133-b0f8-320b8649f5d8" providerId="ADAL" clId="{F66F911A-AA3A-4252-82B9-3BB3DB1536AA}" dt="2024-04-27T03:24:31.836" v="3934" actId="26606"/>
          <ac:spMkLst>
            <pc:docMk/>
            <pc:sldMk cId="80090182" sldId="305"/>
            <ac:spMk id="39" creationId="{D42CF425-7213-4F89-B0FF-4C2BDDD9C680}"/>
          </ac:spMkLst>
        </pc:spChg>
        <pc:spChg chg="add del">
          <ac:chgData name="Office" userId="ed5bcb15-e6ba-4133-b0f8-320b8649f5d8" providerId="ADAL" clId="{F66F911A-AA3A-4252-82B9-3BB3DB1536AA}" dt="2024-04-27T03:24:31.836" v="3934" actId="26606"/>
          <ac:spMkLst>
            <pc:docMk/>
            <pc:sldMk cId="80090182" sldId="305"/>
            <ac:spMk id="45" creationId="{202A25CB-1ED1-4C87-AB49-8D3BC684D1CE}"/>
          </ac:spMkLst>
        </pc:spChg>
        <pc:spChg chg="add del">
          <ac:chgData name="Office" userId="ed5bcb15-e6ba-4133-b0f8-320b8649f5d8" providerId="ADAL" clId="{F66F911A-AA3A-4252-82B9-3BB3DB1536AA}" dt="2024-04-27T03:24:31.836" v="3934" actId="26606"/>
          <ac:spMkLst>
            <pc:docMk/>
            <pc:sldMk cId="80090182" sldId="305"/>
            <ac:spMk id="47" creationId="{A10049FB-9EB9-40A5-B47A-F88DBA104808}"/>
          </ac:spMkLst>
        </pc:spChg>
        <pc:spChg chg="add del">
          <ac:chgData name="Office" userId="ed5bcb15-e6ba-4133-b0f8-320b8649f5d8" providerId="ADAL" clId="{F66F911A-AA3A-4252-82B9-3BB3DB1536AA}" dt="2024-04-27T03:24:31.836" v="3934" actId="26606"/>
          <ac:spMkLst>
            <pc:docMk/>
            <pc:sldMk cId="80090182" sldId="305"/>
            <ac:spMk id="49" creationId="{9053E132-12E5-44D2-AA0E-9353E65AC083}"/>
          </ac:spMkLst>
        </pc:spChg>
        <pc:spChg chg="add del">
          <ac:chgData name="Office" userId="ed5bcb15-e6ba-4133-b0f8-320b8649f5d8" providerId="ADAL" clId="{F66F911A-AA3A-4252-82B9-3BB3DB1536AA}" dt="2024-04-27T03:24:33.241" v="3936" actId="26606"/>
          <ac:spMkLst>
            <pc:docMk/>
            <pc:sldMk cId="80090182" sldId="305"/>
            <ac:spMk id="51" creationId="{918FB696-BC5E-43A4-9768-4BB5278BDC9A}"/>
          </ac:spMkLst>
        </pc:spChg>
        <pc:spChg chg="add del">
          <ac:chgData name="Office" userId="ed5bcb15-e6ba-4133-b0f8-320b8649f5d8" providerId="ADAL" clId="{F66F911A-AA3A-4252-82B9-3BB3DB1536AA}" dt="2024-04-27T03:24:33.241" v="3936" actId="26606"/>
          <ac:spMkLst>
            <pc:docMk/>
            <pc:sldMk cId="80090182" sldId="305"/>
            <ac:spMk id="54" creationId="{D42CF425-7213-4F89-B0FF-4C2BDDD9C680}"/>
          </ac:spMkLst>
        </pc:spChg>
        <pc:spChg chg="add del">
          <ac:chgData name="Office" userId="ed5bcb15-e6ba-4133-b0f8-320b8649f5d8" providerId="ADAL" clId="{F66F911A-AA3A-4252-82B9-3BB3DB1536AA}" dt="2024-04-27T03:24:33.241" v="3936" actId="26606"/>
          <ac:spMkLst>
            <pc:docMk/>
            <pc:sldMk cId="80090182" sldId="305"/>
            <ac:spMk id="57" creationId="{202A25CB-1ED1-4C87-AB49-8D3BC684D1CE}"/>
          </ac:spMkLst>
        </pc:spChg>
        <pc:spChg chg="add del">
          <ac:chgData name="Office" userId="ed5bcb15-e6ba-4133-b0f8-320b8649f5d8" providerId="ADAL" clId="{F66F911A-AA3A-4252-82B9-3BB3DB1536AA}" dt="2024-04-27T03:24:33.241" v="3936" actId="26606"/>
          <ac:spMkLst>
            <pc:docMk/>
            <pc:sldMk cId="80090182" sldId="305"/>
            <ac:spMk id="58" creationId="{DBAF956B-591A-4461-BB3C-79AA176B099A}"/>
          </ac:spMkLst>
        </pc:spChg>
        <pc:spChg chg="add del">
          <ac:chgData name="Office" userId="ed5bcb15-e6ba-4133-b0f8-320b8649f5d8" providerId="ADAL" clId="{F66F911A-AA3A-4252-82B9-3BB3DB1536AA}" dt="2024-04-27T03:24:33.241" v="3936" actId="26606"/>
          <ac:spMkLst>
            <pc:docMk/>
            <pc:sldMk cId="80090182" sldId="305"/>
            <ac:spMk id="59" creationId="{E8895FAA-0D03-43F6-9594-A8733552E281}"/>
          </ac:spMkLst>
        </pc:spChg>
        <pc:picChg chg="add mod ord">
          <ac:chgData name="Office" userId="ed5bcb15-e6ba-4133-b0f8-320b8649f5d8" providerId="ADAL" clId="{F66F911A-AA3A-4252-82B9-3BB3DB1536AA}" dt="2024-04-27T03:31:48.528" v="3962" actId="1076"/>
          <ac:picMkLst>
            <pc:docMk/>
            <pc:sldMk cId="80090182" sldId="305"/>
            <ac:picMk id="6" creationId="{BC1AEE0E-1A0F-D97B-F63C-8099A90913EF}"/>
          </ac:picMkLst>
        </pc:picChg>
        <pc:picChg chg="add del mod ord">
          <ac:chgData name="Office" userId="ed5bcb15-e6ba-4133-b0f8-320b8649f5d8" providerId="ADAL" clId="{F66F911A-AA3A-4252-82B9-3BB3DB1536AA}" dt="2024-04-27T03:24:44.153" v="3943" actId="1076"/>
          <ac:picMkLst>
            <pc:docMk/>
            <pc:sldMk cId="80090182" sldId="305"/>
            <ac:picMk id="9" creationId="{B804EE91-46DB-B025-D7E9-A6FAC64B27A5}"/>
          </ac:picMkLst>
        </pc:picChg>
        <pc:picChg chg="add mod">
          <ac:chgData name="Office" userId="ed5bcb15-e6ba-4133-b0f8-320b8649f5d8" providerId="ADAL" clId="{F66F911A-AA3A-4252-82B9-3BB3DB1536AA}" dt="2024-04-27T03:31:53.243" v="3963" actId="14100"/>
          <ac:picMkLst>
            <pc:docMk/>
            <pc:sldMk cId="80090182" sldId="305"/>
            <ac:picMk id="11" creationId="{9301665A-B519-D4FA-93E6-6B3F20BABBB8}"/>
          </ac:picMkLst>
        </pc:picChg>
        <pc:picChg chg="add del">
          <ac:chgData name="Office" userId="ed5bcb15-e6ba-4133-b0f8-320b8649f5d8" providerId="ADAL" clId="{F66F911A-AA3A-4252-82B9-3BB3DB1536AA}" dt="2024-04-27T03:24:33.241" v="3936" actId="26606"/>
          <ac:picMkLst>
            <pc:docMk/>
            <pc:sldMk cId="80090182" sldId="305"/>
            <ac:picMk id="12" creationId="{41B68C77-138E-4BF7-A276-BD0C78A4219F}"/>
          </ac:picMkLst>
        </pc:picChg>
        <pc:picChg chg="add del">
          <ac:chgData name="Office" userId="ed5bcb15-e6ba-4133-b0f8-320b8649f5d8" providerId="ADAL" clId="{F66F911A-AA3A-4252-82B9-3BB3DB1536AA}" dt="2024-04-27T03:24:33.241" v="3936" actId="26606"/>
          <ac:picMkLst>
            <pc:docMk/>
            <pc:sldMk cId="80090182" sldId="305"/>
            <ac:picMk id="14" creationId="{7C268552-D473-46ED-B1B8-422042C4DEF1}"/>
          </ac:picMkLst>
        </pc:picChg>
        <pc:picChg chg="add del">
          <ac:chgData name="Office" userId="ed5bcb15-e6ba-4133-b0f8-320b8649f5d8" providerId="ADAL" clId="{F66F911A-AA3A-4252-82B9-3BB3DB1536AA}" dt="2024-04-27T03:24:33.241" v="3936" actId="26606"/>
          <ac:picMkLst>
            <pc:docMk/>
            <pc:sldMk cId="80090182" sldId="305"/>
            <ac:picMk id="18" creationId="{B9238B3E-24AA-439A-B527-6C5DF6D72145}"/>
          </ac:picMkLst>
        </pc:picChg>
        <pc:picChg chg="add del">
          <ac:chgData name="Office" userId="ed5bcb15-e6ba-4133-b0f8-320b8649f5d8" providerId="ADAL" clId="{F66F911A-AA3A-4252-82B9-3BB3DB1536AA}" dt="2024-04-27T03:24:33.241" v="3936" actId="26606"/>
          <ac:picMkLst>
            <pc:docMk/>
            <pc:sldMk cId="80090182" sldId="305"/>
            <ac:picMk id="20" creationId="{69F01145-BEA3-4CBF-AA21-10077B948CA8}"/>
          </ac:picMkLst>
        </pc:picChg>
        <pc:picChg chg="add del">
          <ac:chgData name="Office" userId="ed5bcb15-e6ba-4133-b0f8-320b8649f5d8" providerId="ADAL" clId="{F66F911A-AA3A-4252-82B9-3BB3DB1536AA}" dt="2024-04-27T03:24:31.836" v="3934" actId="26606"/>
          <ac:picMkLst>
            <pc:docMk/>
            <pc:sldMk cId="80090182" sldId="305"/>
            <ac:picMk id="35" creationId="{412E3267-7ABE-412B-8580-47EC0D1F61FE}"/>
          </ac:picMkLst>
        </pc:picChg>
        <pc:picChg chg="add del">
          <ac:chgData name="Office" userId="ed5bcb15-e6ba-4133-b0f8-320b8649f5d8" providerId="ADAL" clId="{F66F911A-AA3A-4252-82B9-3BB3DB1536AA}" dt="2024-04-27T03:24:31.836" v="3934" actId="26606"/>
          <ac:picMkLst>
            <pc:docMk/>
            <pc:sldMk cId="80090182" sldId="305"/>
            <ac:picMk id="37" creationId="{20B62C5A-2250-4380-AB23-DB87446CCED0}"/>
          </ac:picMkLst>
        </pc:picChg>
        <pc:picChg chg="add del">
          <ac:chgData name="Office" userId="ed5bcb15-e6ba-4133-b0f8-320b8649f5d8" providerId="ADAL" clId="{F66F911A-AA3A-4252-82B9-3BB3DB1536AA}" dt="2024-04-27T03:24:31.836" v="3934" actId="26606"/>
          <ac:picMkLst>
            <pc:docMk/>
            <pc:sldMk cId="80090182" sldId="305"/>
            <ac:picMk id="41" creationId="{D35DA97D-88F8-4249-B650-4FC9FD50A382}"/>
          </ac:picMkLst>
        </pc:picChg>
        <pc:picChg chg="add del">
          <ac:chgData name="Office" userId="ed5bcb15-e6ba-4133-b0f8-320b8649f5d8" providerId="ADAL" clId="{F66F911A-AA3A-4252-82B9-3BB3DB1536AA}" dt="2024-04-27T03:24:31.836" v="3934" actId="26606"/>
          <ac:picMkLst>
            <pc:docMk/>
            <pc:sldMk cId="80090182" sldId="305"/>
            <ac:picMk id="43" creationId="{43F38673-6E30-4BAE-AC67-0B283EBF4291}"/>
          </ac:picMkLst>
        </pc:picChg>
        <pc:picChg chg="add del">
          <ac:chgData name="Office" userId="ed5bcb15-e6ba-4133-b0f8-320b8649f5d8" providerId="ADAL" clId="{F66F911A-AA3A-4252-82B9-3BB3DB1536AA}" dt="2024-04-27T03:24:33.241" v="3936" actId="26606"/>
          <ac:picMkLst>
            <pc:docMk/>
            <pc:sldMk cId="80090182" sldId="305"/>
            <ac:picMk id="52" creationId="{412E3267-7ABE-412B-8580-47EC0D1F61FE}"/>
          </ac:picMkLst>
        </pc:picChg>
        <pc:picChg chg="add del">
          <ac:chgData name="Office" userId="ed5bcb15-e6ba-4133-b0f8-320b8649f5d8" providerId="ADAL" clId="{F66F911A-AA3A-4252-82B9-3BB3DB1536AA}" dt="2024-04-27T03:24:33.241" v="3936" actId="26606"/>
          <ac:picMkLst>
            <pc:docMk/>
            <pc:sldMk cId="80090182" sldId="305"/>
            <ac:picMk id="53" creationId="{20B62C5A-2250-4380-AB23-DB87446CCED0}"/>
          </ac:picMkLst>
        </pc:picChg>
        <pc:picChg chg="add del">
          <ac:chgData name="Office" userId="ed5bcb15-e6ba-4133-b0f8-320b8649f5d8" providerId="ADAL" clId="{F66F911A-AA3A-4252-82B9-3BB3DB1536AA}" dt="2024-04-27T03:24:33.241" v="3936" actId="26606"/>
          <ac:picMkLst>
            <pc:docMk/>
            <pc:sldMk cId="80090182" sldId="305"/>
            <ac:picMk id="55" creationId="{D35DA97D-88F8-4249-B650-4FC9FD50A382}"/>
          </ac:picMkLst>
        </pc:picChg>
        <pc:picChg chg="add del">
          <ac:chgData name="Office" userId="ed5bcb15-e6ba-4133-b0f8-320b8649f5d8" providerId="ADAL" clId="{F66F911A-AA3A-4252-82B9-3BB3DB1536AA}" dt="2024-04-27T03:24:33.241" v="3936" actId="26606"/>
          <ac:picMkLst>
            <pc:docMk/>
            <pc:sldMk cId="80090182" sldId="305"/>
            <ac:picMk id="56" creationId="{43F38673-6E30-4BAE-AC67-0B283EBF4291}"/>
          </ac:picMkLst>
        </pc:picChg>
      </pc:sldChg>
      <pc:sldChg chg="addSp delSp modSp mod setBg setClrOvrMap">
        <pc:chgData name="Office" userId="ed5bcb15-e6ba-4133-b0f8-320b8649f5d8" providerId="ADAL" clId="{F66F911A-AA3A-4252-82B9-3BB3DB1536AA}" dt="2024-04-30T01:01:00.692" v="11536"/>
        <pc:sldMkLst>
          <pc:docMk/>
          <pc:sldMk cId="3145340593" sldId="306"/>
        </pc:sldMkLst>
        <pc:spChg chg="del">
          <ac:chgData name="Office" userId="ed5bcb15-e6ba-4133-b0f8-320b8649f5d8" providerId="ADAL" clId="{F66F911A-AA3A-4252-82B9-3BB3DB1536AA}" dt="2024-04-26T18:59:27.118" v="2602" actId="478"/>
          <ac:spMkLst>
            <pc:docMk/>
            <pc:sldMk cId="3145340593" sldId="306"/>
            <ac:spMk id="3" creationId="{373827F3-F386-AA4E-80ED-D86DEF8C158D}"/>
          </ac:spMkLst>
        </pc:spChg>
        <pc:spChg chg="mod">
          <ac:chgData name="Office" userId="ed5bcb15-e6ba-4133-b0f8-320b8649f5d8" providerId="ADAL" clId="{F66F911A-AA3A-4252-82B9-3BB3DB1536AA}" dt="2024-04-26T23:33:59.951" v="3047" actId="26606"/>
          <ac:spMkLst>
            <pc:docMk/>
            <pc:sldMk cId="3145340593" sldId="306"/>
            <ac:spMk id="4" creationId="{AFE7D9E4-306D-49E3-9AC4-15D566FC72AD}"/>
          </ac:spMkLst>
        </pc:spChg>
        <pc:spChg chg="del mod ord">
          <ac:chgData name="Office" userId="ed5bcb15-e6ba-4133-b0f8-320b8649f5d8" providerId="ADAL" clId="{F66F911A-AA3A-4252-82B9-3BB3DB1536AA}" dt="2024-04-30T01:01:00.275" v="11535" actId="478"/>
          <ac:spMkLst>
            <pc:docMk/>
            <pc:sldMk cId="3145340593" sldId="306"/>
            <ac:spMk id="5" creationId="{31BF7889-073A-E045-A3F2-45D63BD0FDC0}"/>
          </ac:spMkLst>
        </pc:spChg>
        <pc:spChg chg="add del mod">
          <ac:chgData name="Office" userId="ed5bcb15-e6ba-4133-b0f8-320b8649f5d8" providerId="ADAL" clId="{F66F911A-AA3A-4252-82B9-3BB3DB1536AA}" dt="2024-04-27T04:06:33.232" v="5381" actId="478"/>
          <ac:spMkLst>
            <pc:docMk/>
            <pc:sldMk cId="3145340593" sldId="306"/>
            <ac:spMk id="7" creationId="{93B339A2-615A-CCD7-7A1F-9E0E51BC7E07}"/>
          </ac:spMkLst>
        </pc:spChg>
        <pc:spChg chg="add mod">
          <ac:chgData name="Office" userId="ed5bcb15-e6ba-4133-b0f8-320b8649f5d8" providerId="ADAL" clId="{F66F911A-AA3A-4252-82B9-3BB3DB1536AA}" dt="2024-04-27T00:02:55.080" v="3340" actId="1035"/>
          <ac:spMkLst>
            <pc:docMk/>
            <pc:sldMk cId="3145340593" sldId="306"/>
            <ac:spMk id="10" creationId="{F2AEB27D-8535-DF22-A089-DA2D8B3B37DD}"/>
          </ac:spMkLst>
        </pc:spChg>
        <pc:spChg chg="add mod">
          <ac:chgData name="Office" userId="ed5bcb15-e6ba-4133-b0f8-320b8649f5d8" providerId="ADAL" clId="{F66F911A-AA3A-4252-82B9-3BB3DB1536AA}" dt="2024-04-27T04:10:59.479" v="5683" actId="20577"/>
          <ac:spMkLst>
            <pc:docMk/>
            <pc:sldMk cId="3145340593" sldId="306"/>
            <ac:spMk id="11" creationId="{EAE8260A-9B9C-8334-B2C9-C76EF7D40339}"/>
          </ac:spMkLst>
        </pc:spChg>
        <pc:spChg chg="add mod">
          <ac:chgData name="Office" userId="ed5bcb15-e6ba-4133-b0f8-320b8649f5d8" providerId="ADAL" clId="{F66F911A-AA3A-4252-82B9-3BB3DB1536AA}" dt="2024-04-30T01:01:00.692" v="11536"/>
          <ac:spMkLst>
            <pc:docMk/>
            <pc:sldMk cId="3145340593" sldId="306"/>
            <ac:spMk id="13" creationId="{15032AB3-645B-B04A-6574-193976576D17}"/>
          </ac:spMkLst>
        </pc:spChg>
        <pc:spChg chg="add del">
          <ac:chgData name="Office" userId="ed5bcb15-e6ba-4133-b0f8-320b8649f5d8" providerId="ADAL" clId="{F66F911A-AA3A-4252-82B9-3BB3DB1536AA}" dt="2024-04-26T23:34:25.647" v="3051" actId="26606"/>
          <ac:spMkLst>
            <pc:docMk/>
            <pc:sldMk cId="3145340593" sldId="306"/>
            <ac:spMk id="16" creationId="{4AC0CD9D-7610-4620-93B4-798CCD9AB581}"/>
          </ac:spMkLst>
        </pc:spChg>
        <pc:spChg chg="add del">
          <ac:chgData name="Office" userId="ed5bcb15-e6ba-4133-b0f8-320b8649f5d8" providerId="ADAL" clId="{F66F911A-AA3A-4252-82B9-3BB3DB1536AA}" dt="2024-04-26T23:34:25.647" v="3051" actId="26606"/>
          <ac:spMkLst>
            <pc:docMk/>
            <pc:sldMk cId="3145340593" sldId="306"/>
            <ac:spMk id="22" creationId="{DE4D62F9-188E-4530-84C2-24BDEE4BEB82}"/>
          </ac:spMkLst>
        </pc:spChg>
        <pc:spChg chg="add del">
          <ac:chgData name="Office" userId="ed5bcb15-e6ba-4133-b0f8-320b8649f5d8" providerId="ADAL" clId="{F66F911A-AA3A-4252-82B9-3BB3DB1536AA}" dt="2024-04-26T23:34:25.647" v="3051" actId="26606"/>
          <ac:spMkLst>
            <pc:docMk/>
            <pc:sldMk cId="3145340593" sldId="306"/>
            <ac:spMk id="24" creationId="{9362849A-570D-49DB-954C-63F144E88A4A}"/>
          </ac:spMkLst>
        </pc:spChg>
        <pc:spChg chg="add del">
          <ac:chgData name="Office" userId="ed5bcb15-e6ba-4133-b0f8-320b8649f5d8" providerId="ADAL" clId="{F66F911A-AA3A-4252-82B9-3BB3DB1536AA}" dt="2024-04-26T23:34:25.647" v="3051" actId="26606"/>
          <ac:spMkLst>
            <pc:docMk/>
            <pc:sldMk cId="3145340593" sldId="306"/>
            <ac:spMk id="26" creationId="{1CA42011-E478-428B-9D15-A98E338BF8C1}"/>
          </ac:spMkLst>
        </pc:spChg>
        <pc:spChg chg="add del">
          <ac:chgData name="Office" userId="ed5bcb15-e6ba-4133-b0f8-320b8649f5d8" providerId="ADAL" clId="{F66F911A-AA3A-4252-82B9-3BB3DB1536AA}" dt="2024-04-26T23:34:25.647" v="3051" actId="26606"/>
          <ac:spMkLst>
            <pc:docMk/>
            <pc:sldMk cId="3145340593" sldId="306"/>
            <ac:spMk id="28" creationId="{9ED2773C-FE51-4632-BA46-036BDCDA6E5C}"/>
          </ac:spMkLst>
        </pc:spChg>
        <pc:spChg chg="add del">
          <ac:chgData name="Office" userId="ed5bcb15-e6ba-4133-b0f8-320b8649f5d8" providerId="ADAL" clId="{F66F911A-AA3A-4252-82B9-3BB3DB1536AA}" dt="2024-04-26T23:34:25.647" v="3051" actId="26606"/>
          <ac:spMkLst>
            <pc:docMk/>
            <pc:sldMk cId="3145340593" sldId="306"/>
            <ac:spMk id="30" creationId="{E02F9158-C4C2-46A8-BE73-A4F77E139FB6}"/>
          </ac:spMkLst>
        </pc:spChg>
        <pc:spChg chg="add">
          <ac:chgData name="Office" userId="ed5bcb15-e6ba-4133-b0f8-320b8649f5d8" providerId="ADAL" clId="{F66F911A-AA3A-4252-82B9-3BB3DB1536AA}" dt="2024-04-26T23:34:25.647" v="3051" actId="26606"/>
          <ac:spMkLst>
            <pc:docMk/>
            <pc:sldMk cId="3145340593" sldId="306"/>
            <ac:spMk id="39" creationId="{4AC0CD9D-7610-4620-93B4-798CCD9AB581}"/>
          </ac:spMkLst>
        </pc:spChg>
        <pc:spChg chg="add">
          <ac:chgData name="Office" userId="ed5bcb15-e6ba-4133-b0f8-320b8649f5d8" providerId="ADAL" clId="{F66F911A-AA3A-4252-82B9-3BB3DB1536AA}" dt="2024-04-26T23:34:25.647" v="3051" actId="26606"/>
          <ac:spMkLst>
            <pc:docMk/>
            <pc:sldMk cId="3145340593" sldId="306"/>
            <ac:spMk id="45" creationId="{DE4D62F9-188E-4530-84C2-24BDEE4BEB82}"/>
          </ac:spMkLst>
        </pc:spChg>
        <pc:spChg chg="add">
          <ac:chgData name="Office" userId="ed5bcb15-e6ba-4133-b0f8-320b8649f5d8" providerId="ADAL" clId="{F66F911A-AA3A-4252-82B9-3BB3DB1536AA}" dt="2024-04-26T23:34:25.647" v="3051" actId="26606"/>
          <ac:spMkLst>
            <pc:docMk/>
            <pc:sldMk cId="3145340593" sldId="306"/>
            <ac:spMk id="47" creationId="{EE4E366E-272A-409E-840F-9A6A64A9E3FF}"/>
          </ac:spMkLst>
        </pc:spChg>
        <pc:spChg chg="add">
          <ac:chgData name="Office" userId="ed5bcb15-e6ba-4133-b0f8-320b8649f5d8" providerId="ADAL" clId="{F66F911A-AA3A-4252-82B9-3BB3DB1536AA}" dt="2024-04-26T23:34:25.647" v="3051" actId="26606"/>
          <ac:spMkLst>
            <pc:docMk/>
            <pc:sldMk cId="3145340593" sldId="306"/>
            <ac:spMk id="49" creationId="{A721560C-E4AB-4287-A29C-3F6916794CB9}"/>
          </ac:spMkLst>
        </pc:spChg>
        <pc:spChg chg="add">
          <ac:chgData name="Office" userId="ed5bcb15-e6ba-4133-b0f8-320b8649f5d8" providerId="ADAL" clId="{F66F911A-AA3A-4252-82B9-3BB3DB1536AA}" dt="2024-04-26T23:34:25.647" v="3051" actId="26606"/>
          <ac:spMkLst>
            <pc:docMk/>
            <pc:sldMk cId="3145340593" sldId="306"/>
            <ac:spMk id="51" creationId="{DF6CFF07-D953-4F9C-9A0E-E0A6AACB6158}"/>
          </ac:spMkLst>
        </pc:spChg>
        <pc:spChg chg="add">
          <ac:chgData name="Office" userId="ed5bcb15-e6ba-4133-b0f8-320b8649f5d8" providerId="ADAL" clId="{F66F911A-AA3A-4252-82B9-3BB3DB1536AA}" dt="2024-04-26T23:34:25.647" v="3051" actId="26606"/>
          <ac:spMkLst>
            <pc:docMk/>
            <pc:sldMk cId="3145340593" sldId="306"/>
            <ac:spMk id="53" creationId="{DAA4FEEE-0B5F-41BF-825D-60F9FB089568}"/>
          </ac:spMkLst>
        </pc:spChg>
        <pc:picChg chg="add mod ord">
          <ac:chgData name="Office" userId="ed5bcb15-e6ba-4133-b0f8-320b8649f5d8" providerId="ADAL" clId="{F66F911A-AA3A-4252-82B9-3BB3DB1536AA}" dt="2024-04-26T23:34:25.647" v="3051" actId="26606"/>
          <ac:picMkLst>
            <pc:docMk/>
            <pc:sldMk cId="3145340593" sldId="306"/>
            <ac:picMk id="6" creationId="{F1623D3C-1AFA-5B68-D991-C1C615BD8216}"/>
          </ac:picMkLst>
        </pc:picChg>
        <pc:picChg chg="add mod">
          <ac:chgData name="Office" userId="ed5bcb15-e6ba-4133-b0f8-320b8649f5d8" providerId="ADAL" clId="{F66F911A-AA3A-4252-82B9-3BB3DB1536AA}" dt="2024-04-27T00:02:36.597" v="3334" actId="1036"/>
          <ac:picMkLst>
            <pc:docMk/>
            <pc:sldMk cId="3145340593" sldId="306"/>
            <ac:picMk id="9" creationId="{8C264EDA-BCB2-7A59-F52C-3BE6DED2BCDB}"/>
          </ac:picMkLst>
        </pc:picChg>
        <pc:picChg chg="add del">
          <ac:chgData name="Office" userId="ed5bcb15-e6ba-4133-b0f8-320b8649f5d8" providerId="ADAL" clId="{F66F911A-AA3A-4252-82B9-3BB3DB1536AA}" dt="2024-04-26T23:34:25.647" v="3051" actId="26606"/>
          <ac:picMkLst>
            <pc:docMk/>
            <pc:sldMk cId="3145340593" sldId="306"/>
            <ac:picMk id="12" creationId="{41B68C77-138E-4BF7-A276-BD0C78A4219F}"/>
          </ac:picMkLst>
        </pc:picChg>
        <pc:picChg chg="add del">
          <ac:chgData name="Office" userId="ed5bcb15-e6ba-4133-b0f8-320b8649f5d8" providerId="ADAL" clId="{F66F911A-AA3A-4252-82B9-3BB3DB1536AA}" dt="2024-04-26T23:34:25.647" v="3051" actId="26606"/>
          <ac:picMkLst>
            <pc:docMk/>
            <pc:sldMk cId="3145340593" sldId="306"/>
            <ac:picMk id="14" creationId="{7C268552-D473-46ED-B1B8-422042C4DEF1}"/>
          </ac:picMkLst>
        </pc:picChg>
        <pc:picChg chg="add del">
          <ac:chgData name="Office" userId="ed5bcb15-e6ba-4133-b0f8-320b8649f5d8" providerId="ADAL" clId="{F66F911A-AA3A-4252-82B9-3BB3DB1536AA}" dt="2024-04-26T23:34:25.647" v="3051" actId="26606"/>
          <ac:picMkLst>
            <pc:docMk/>
            <pc:sldMk cId="3145340593" sldId="306"/>
            <ac:picMk id="18" creationId="{B9238B3E-24AA-439A-B527-6C5DF6D72145}"/>
          </ac:picMkLst>
        </pc:picChg>
        <pc:picChg chg="add del">
          <ac:chgData name="Office" userId="ed5bcb15-e6ba-4133-b0f8-320b8649f5d8" providerId="ADAL" clId="{F66F911A-AA3A-4252-82B9-3BB3DB1536AA}" dt="2024-04-26T23:34:25.647" v="3051" actId="26606"/>
          <ac:picMkLst>
            <pc:docMk/>
            <pc:sldMk cId="3145340593" sldId="306"/>
            <ac:picMk id="20" creationId="{69F01145-BEA3-4CBF-AA21-10077B948CA8}"/>
          </ac:picMkLst>
        </pc:picChg>
        <pc:picChg chg="add">
          <ac:chgData name="Office" userId="ed5bcb15-e6ba-4133-b0f8-320b8649f5d8" providerId="ADAL" clId="{F66F911A-AA3A-4252-82B9-3BB3DB1536AA}" dt="2024-04-26T23:34:25.647" v="3051" actId="26606"/>
          <ac:picMkLst>
            <pc:docMk/>
            <pc:sldMk cId="3145340593" sldId="306"/>
            <ac:picMk id="35" creationId="{41B68C77-138E-4BF7-A276-BD0C78A4219F}"/>
          </ac:picMkLst>
        </pc:picChg>
        <pc:picChg chg="add">
          <ac:chgData name="Office" userId="ed5bcb15-e6ba-4133-b0f8-320b8649f5d8" providerId="ADAL" clId="{F66F911A-AA3A-4252-82B9-3BB3DB1536AA}" dt="2024-04-26T23:34:25.647" v="3051" actId="26606"/>
          <ac:picMkLst>
            <pc:docMk/>
            <pc:sldMk cId="3145340593" sldId="306"/>
            <ac:picMk id="37" creationId="{7C268552-D473-46ED-B1B8-422042C4DEF1}"/>
          </ac:picMkLst>
        </pc:picChg>
        <pc:picChg chg="add">
          <ac:chgData name="Office" userId="ed5bcb15-e6ba-4133-b0f8-320b8649f5d8" providerId="ADAL" clId="{F66F911A-AA3A-4252-82B9-3BB3DB1536AA}" dt="2024-04-26T23:34:25.647" v="3051" actId="26606"/>
          <ac:picMkLst>
            <pc:docMk/>
            <pc:sldMk cId="3145340593" sldId="306"/>
            <ac:picMk id="41" creationId="{B9238B3E-24AA-439A-B527-6C5DF6D72145}"/>
          </ac:picMkLst>
        </pc:picChg>
        <pc:picChg chg="add">
          <ac:chgData name="Office" userId="ed5bcb15-e6ba-4133-b0f8-320b8649f5d8" providerId="ADAL" clId="{F66F911A-AA3A-4252-82B9-3BB3DB1536AA}" dt="2024-04-26T23:34:25.647" v="3051" actId="26606"/>
          <ac:picMkLst>
            <pc:docMk/>
            <pc:sldMk cId="3145340593" sldId="306"/>
            <ac:picMk id="43" creationId="{69F01145-BEA3-4CBF-AA21-10077B948CA8}"/>
          </ac:picMkLst>
        </pc:picChg>
      </pc:sldChg>
      <pc:sldChg chg="addSp delSp modSp mod setBg setClrOvrMap">
        <pc:chgData name="Office" userId="ed5bcb15-e6ba-4133-b0f8-320b8649f5d8" providerId="ADAL" clId="{F66F911A-AA3A-4252-82B9-3BB3DB1536AA}" dt="2024-04-30T01:00:57.565" v="11534"/>
        <pc:sldMkLst>
          <pc:docMk/>
          <pc:sldMk cId="1106727586" sldId="307"/>
        </pc:sldMkLst>
        <pc:spChg chg="del">
          <ac:chgData name="Office" userId="ed5bcb15-e6ba-4133-b0f8-320b8649f5d8" providerId="ADAL" clId="{F66F911A-AA3A-4252-82B9-3BB3DB1536AA}" dt="2024-04-26T18:58:54.736" v="2599" actId="478"/>
          <ac:spMkLst>
            <pc:docMk/>
            <pc:sldMk cId="1106727586" sldId="307"/>
            <ac:spMk id="3" creationId="{373827F3-F386-AA4E-80ED-D86DEF8C158D}"/>
          </ac:spMkLst>
        </pc:spChg>
        <pc:spChg chg="mod">
          <ac:chgData name="Office" userId="ed5bcb15-e6ba-4133-b0f8-320b8649f5d8" providerId="ADAL" clId="{F66F911A-AA3A-4252-82B9-3BB3DB1536AA}" dt="2024-04-26T23:33:54.913" v="3046" actId="26606"/>
          <ac:spMkLst>
            <pc:docMk/>
            <pc:sldMk cId="1106727586" sldId="307"/>
            <ac:spMk id="4" creationId="{021C109C-C017-4D19-928F-AED25AC30125}"/>
          </ac:spMkLst>
        </pc:spChg>
        <pc:spChg chg="del mod ord">
          <ac:chgData name="Office" userId="ed5bcb15-e6ba-4133-b0f8-320b8649f5d8" providerId="ADAL" clId="{F66F911A-AA3A-4252-82B9-3BB3DB1536AA}" dt="2024-04-30T01:00:57.089" v="11533" actId="478"/>
          <ac:spMkLst>
            <pc:docMk/>
            <pc:sldMk cId="1106727586" sldId="307"/>
            <ac:spMk id="5" creationId="{31BF7889-073A-E045-A3F2-45D63BD0FDC0}"/>
          </ac:spMkLst>
        </pc:spChg>
        <pc:spChg chg="add del mod">
          <ac:chgData name="Office" userId="ed5bcb15-e6ba-4133-b0f8-320b8649f5d8" providerId="ADAL" clId="{F66F911A-AA3A-4252-82B9-3BB3DB1536AA}" dt="2024-04-27T04:11:08.762" v="5684" actId="478"/>
          <ac:spMkLst>
            <pc:docMk/>
            <pc:sldMk cId="1106727586" sldId="307"/>
            <ac:spMk id="7" creationId="{D67FF8A9-F31A-AD0A-8F62-4CC0AE76D949}"/>
          </ac:spMkLst>
        </pc:spChg>
        <pc:spChg chg="add mod">
          <ac:chgData name="Office" userId="ed5bcb15-e6ba-4133-b0f8-320b8649f5d8" providerId="ADAL" clId="{F66F911A-AA3A-4252-82B9-3BB3DB1536AA}" dt="2024-04-27T00:02:22.036" v="3326" actId="2085"/>
          <ac:spMkLst>
            <pc:docMk/>
            <pc:sldMk cId="1106727586" sldId="307"/>
            <ac:spMk id="10" creationId="{A73F93B7-4CD5-EF67-007B-A1B6DD6DBE16}"/>
          </ac:spMkLst>
        </pc:spChg>
        <pc:spChg chg="add mod">
          <ac:chgData name="Office" userId="ed5bcb15-e6ba-4133-b0f8-320b8649f5d8" providerId="ADAL" clId="{F66F911A-AA3A-4252-82B9-3BB3DB1536AA}" dt="2024-04-27T04:21:19.138" v="5866" actId="27636"/>
          <ac:spMkLst>
            <pc:docMk/>
            <pc:sldMk cId="1106727586" sldId="307"/>
            <ac:spMk id="11" creationId="{00A35B73-FD50-BFF9-7863-5CDDE816FFC2}"/>
          </ac:spMkLst>
        </pc:spChg>
        <pc:spChg chg="add mod">
          <ac:chgData name="Office" userId="ed5bcb15-e6ba-4133-b0f8-320b8649f5d8" providerId="ADAL" clId="{F66F911A-AA3A-4252-82B9-3BB3DB1536AA}" dt="2024-04-30T01:00:57.565" v="11534"/>
          <ac:spMkLst>
            <pc:docMk/>
            <pc:sldMk cId="1106727586" sldId="307"/>
            <ac:spMk id="13" creationId="{269C5437-BB62-CE40-F52C-9DEA0768C62B}"/>
          </ac:spMkLst>
        </pc:spChg>
        <pc:spChg chg="add">
          <ac:chgData name="Office" userId="ed5bcb15-e6ba-4133-b0f8-320b8649f5d8" providerId="ADAL" clId="{F66F911A-AA3A-4252-82B9-3BB3DB1536AA}" dt="2024-04-26T23:33:54.913" v="3046" actId="26606"/>
          <ac:spMkLst>
            <pc:docMk/>
            <pc:sldMk cId="1106727586" sldId="307"/>
            <ac:spMk id="16" creationId="{4AC0CD9D-7610-4620-93B4-798CCD9AB581}"/>
          </ac:spMkLst>
        </pc:spChg>
        <pc:spChg chg="add">
          <ac:chgData name="Office" userId="ed5bcb15-e6ba-4133-b0f8-320b8649f5d8" providerId="ADAL" clId="{F66F911A-AA3A-4252-82B9-3BB3DB1536AA}" dt="2024-04-26T23:33:54.913" v="3046" actId="26606"/>
          <ac:spMkLst>
            <pc:docMk/>
            <pc:sldMk cId="1106727586" sldId="307"/>
            <ac:spMk id="22" creationId="{DE4D62F9-188E-4530-84C2-24BDEE4BEB82}"/>
          </ac:spMkLst>
        </pc:spChg>
        <pc:spChg chg="add">
          <ac:chgData name="Office" userId="ed5bcb15-e6ba-4133-b0f8-320b8649f5d8" providerId="ADAL" clId="{F66F911A-AA3A-4252-82B9-3BB3DB1536AA}" dt="2024-04-26T23:33:54.913" v="3046" actId="26606"/>
          <ac:spMkLst>
            <pc:docMk/>
            <pc:sldMk cId="1106727586" sldId="307"/>
            <ac:spMk id="24" creationId="{9362849A-570D-49DB-954C-63F144E88A4A}"/>
          </ac:spMkLst>
        </pc:spChg>
        <pc:spChg chg="add">
          <ac:chgData name="Office" userId="ed5bcb15-e6ba-4133-b0f8-320b8649f5d8" providerId="ADAL" clId="{F66F911A-AA3A-4252-82B9-3BB3DB1536AA}" dt="2024-04-26T23:33:54.913" v="3046" actId="26606"/>
          <ac:spMkLst>
            <pc:docMk/>
            <pc:sldMk cId="1106727586" sldId="307"/>
            <ac:spMk id="26" creationId="{1CA42011-E478-428B-9D15-A98E338BF8C1}"/>
          </ac:spMkLst>
        </pc:spChg>
        <pc:spChg chg="add">
          <ac:chgData name="Office" userId="ed5bcb15-e6ba-4133-b0f8-320b8649f5d8" providerId="ADAL" clId="{F66F911A-AA3A-4252-82B9-3BB3DB1536AA}" dt="2024-04-26T23:33:54.913" v="3046" actId="26606"/>
          <ac:spMkLst>
            <pc:docMk/>
            <pc:sldMk cId="1106727586" sldId="307"/>
            <ac:spMk id="28" creationId="{9ED2773C-FE51-4632-BA46-036BDCDA6E5C}"/>
          </ac:spMkLst>
        </pc:spChg>
        <pc:spChg chg="add">
          <ac:chgData name="Office" userId="ed5bcb15-e6ba-4133-b0f8-320b8649f5d8" providerId="ADAL" clId="{F66F911A-AA3A-4252-82B9-3BB3DB1536AA}" dt="2024-04-26T23:33:54.913" v="3046" actId="26606"/>
          <ac:spMkLst>
            <pc:docMk/>
            <pc:sldMk cId="1106727586" sldId="307"/>
            <ac:spMk id="30" creationId="{E02F9158-C4C2-46A8-BE73-A4F77E139FB6}"/>
          </ac:spMkLst>
        </pc:spChg>
        <pc:picChg chg="add mod">
          <ac:chgData name="Office" userId="ed5bcb15-e6ba-4133-b0f8-320b8649f5d8" providerId="ADAL" clId="{F66F911A-AA3A-4252-82B9-3BB3DB1536AA}" dt="2024-04-26T23:33:54.913" v="3046" actId="26606"/>
          <ac:picMkLst>
            <pc:docMk/>
            <pc:sldMk cId="1106727586" sldId="307"/>
            <ac:picMk id="6" creationId="{42979A83-9092-BDD8-2697-701B9FA2F1FE}"/>
          </ac:picMkLst>
        </pc:picChg>
        <pc:picChg chg="add mod">
          <ac:chgData name="Office" userId="ed5bcb15-e6ba-4133-b0f8-320b8649f5d8" providerId="ADAL" clId="{F66F911A-AA3A-4252-82B9-3BB3DB1536AA}" dt="2024-04-27T00:01:58.010" v="3323" actId="1076"/>
          <ac:picMkLst>
            <pc:docMk/>
            <pc:sldMk cId="1106727586" sldId="307"/>
            <ac:picMk id="9" creationId="{8F19FEEC-F4AA-47C4-FAA9-5B996961B1B0}"/>
          </ac:picMkLst>
        </pc:picChg>
        <pc:picChg chg="add">
          <ac:chgData name="Office" userId="ed5bcb15-e6ba-4133-b0f8-320b8649f5d8" providerId="ADAL" clId="{F66F911A-AA3A-4252-82B9-3BB3DB1536AA}" dt="2024-04-26T23:33:54.913" v="3046" actId="26606"/>
          <ac:picMkLst>
            <pc:docMk/>
            <pc:sldMk cId="1106727586" sldId="307"/>
            <ac:picMk id="12" creationId="{41B68C77-138E-4BF7-A276-BD0C78A4219F}"/>
          </ac:picMkLst>
        </pc:picChg>
        <pc:picChg chg="add">
          <ac:chgData name="Office" userId="ed5bcb15-e6ba-4133-b0f8-320b8649f5d8" providerId="ADAL" clId="{F66F911A-AA3A-4252-82B9-3BB3DB1536AA}" dt="2024-04-26T23:33:54.913" v="3046" actId="26606"/>
          <ac:picMkLst>
            <pc:docMk/>
            <pc:sldMk cId="1106727586" sldId="307"/>
            <ac:picMk id="14" creationId="{7C268552-D473-46ED-B1B8-422042C4DEF1}"/>
          </ac:picMkLst>
        </pc:picChg>
        <pc:picChg chg="add">
          <ac:chgData name="Office" userId="ed5bcb15-e6ba-4133-b0f8-320b8649f5d8" providerId="ADAL" clId="{F66F911A-AA3A-4252-82B9-3BB3DB1536AA}" dt="2024-04-26T23:33:54.913" v="3046" actId="26606"/>
          <ac:picMkLst>
            <pc:docMk/>
            <pc:sldMk cId="1106727586" sldId="307"/>
            <ac:picMk id="18" creationId="{B9238B3E-24AA-439A-B527-6C5DF6D72145}"/>
          </ac:picMkLst>
        </pc:picChg>
        <pc:picChg chg="add">
          <ac:chgData name="Office" userId="ed5bcb15-e6ba-4133-b0f8-320b8649f5d8" providerId="ADAL" clId="{F66F911A-AA3A-4252-82B9-3BB3DB1536AA}" dt="2024-04-26T23:33:54.913" v="3046" actId="26606"/>
          <ac:picMkLst>
            <pc:docMk/>
            <pc:sldMk cId="1106727586" sldId="307"/>
            <ac:picMk id="20" creationId="{69F01145-BEA3-4CBF-AA21-10077B948CA8}"/>
          </ac:picMkLst>
        </pc:picChg>
      </pc:sldChg>
      <pc:sldChg chg="addSp delSp modSp mod setBg setClrOvrMap">
        <pc:chgData name="Office" userId="ed5bcb15-e6ba-4133-b0f8-320b8649f5d8" providerId="ADAL" clId="{F66F911A-AA3A-4252-82B9-3BB3DB1536AA}" dt="2024-04-29T23:33:12.756" v="10639" actId="20577"/>
        <pc:sldMkLst>
          <pc:docMk/>
          <pc:sldMk cId="706594483" sldId="308"/>
        </pc:sldMkLst>
        <pc:spChg chg="del">
          <ac:chgData name="Office" userId="ed5bcb15-e6ba-4133-b0f8-320b8649f5d8" providerId="ADAL" clId="{F66F911A-AA3A-4252-82B9-3BB3DB1536AA}" dt="2024-04-26T19:00:18.075" v="2605" actId="478"/>
          <ac:spMkLst>
            <pc:docMk/>
            <pc:sldMk cId="706594483" sldId="308"/>
            <ac:spMk id="3" creationId="{373827F3-F386-AA4E-80ED-D86DEF8C158D}"/>
          </ac:spMkLst>
        </pc:spChg>
        <pc:spChg chg="mod">
          <ac:chgData name="Office" userId="ed5bcb15-e6ba-4133-b0f8-320b8649f5d8" providerId="ADAL" clId="{F66F911A-AA3A-4252-82B9-3BB3DB1536AA}" dt="2024-04-26T23:34:04.747" v="3048" actId="26606"/>
          <ac:spMkLst>
            <pc:docMk/>
            <pc:sldMk cId="706594483" sldId="308"/>
            <ac:spMk id="4" creationId="{6D35FD2D-1BD2-45D7-B015-1A96C241520B}"/>
          </ac:spMkLst>
        </pc:spChg>
        <pc:spChg chg="mod ord">
          <ac:chgData name="Office" userId="ed5bcb15-e6ba-4133-b0f8-320b8649f5d8" providerId="ADAL" clId="{F66F911A-AA3A-4252-82B9-3BB3DB1536AA}" dt="2024-04-29T23:33:12.756" v="10639" actId="20577"/>
          <ac:spMkLst>
            <pc:docMk/>
            <pc:sldMk cId="706594483" sldId="308"/>
            <ac:spMk id="5" creationId="{31BF7889-073A-E045-A3F2-45D63BD0FDC0}"/>
          </ac:spMkLst>
        </pc:spChg>
        <pc:spChg chg="add del mod">
          <ac:chgData name="Office" userId="ed5bcb15-e6ba-4133-b0f8-320b8649f5d8" providerId="ADAL" clId="{F66F911A-AA3A-4252-82B9-3BB3DB1536AA}" dt="2024-04-27T04:21:45.155" v="5867" actId="478"/>
          <ac:spMkLst>
            <pc:docMk/>
            <pc:sldMk cId="706594483" sldId="308"/>
            <ac:spMk id="7" creationId="{4D3E9187-B924-E2DD-E595-B53933E2BA54}"/>
          </ac:spMkLst>
        </pc:spChg>
        <pc:spChg chg="add mod">
          <ac:chgData name="Office" userId="ed5bcb15-e6ba-4133-b0f8-320b8649f5d8" providerId="ADAL" clId="{F66F911A-AA3A-4252-82B9-3BB3DB1536AA}" dt="2024-04-27T04:23:43.096" v="6052" actId="20577"/>
          <ac:spMkLst>
            <pc:docMk/>
            <pc:sldMk cId="706594483" sldId="308"/>
            <ac:spMk id="8" creationId="{5CF85F11-C98E-D47F-A2D1-87C189D12A2B}"/>
          </ac:spMkLst>
        </pc:spChg>
        <pc:spChg chg="add">
          <ac:chgData name="Office" userId="ed5bcb15-e6ba-4133-b0f8-320b8649f5d8" providerId="ADAL" clId="{F66F911A-AA3A-4252-82B9-3BB3DB1536AA}" dt="2024-04-26T23:34:04.747" v="3048" actId="26606"/>
          <ac:spMkLst>
            <pc:docMk/>
            <pc:sldMk cId="706594483" sldId="308"/>
            <ac:spMk id="11" creationId="{4AC0CD9D-7610-4620-93B4-798CCD9AB581}"/>
          </ac:spMkLst>
        </pc:spChg>
        <pc:spChg chg="add del">
          <ac:chgData name="Office" userId="ed5bcb15-e6ba-4133-b0f8-320b8649f5d8" providerId="ADAL" clId="{F66F911A-AA3A-4252-82B9-3BB3DB1536AA}" dt="2024-04-26T23:12:27.756" v="2817" actId="26606"/>
          <ac:spMkLst>
            <pc:docMk/>
            <pc:sldMk cId="706594483" sldId="308"/>
            <ac:spMk id="16" creationId="{4AC0CD9D-7610-4620-93B4-798CCD9AB581}"/>
          </ac:spMkLst>
        </pc:spChg>
        <pc:spChg chg="add">
          <ac:chgData name="Office" userId="ed5bcb15-e6ba-4133-b0f8-320b8649f5d8" providerId="ADAL" clId="{F66F911A-AA3A-4252-82B9-3BB3DB1536AA}" dt="2024-04-26T23:34:04.747" v="3048" actId="26606"/>
          <ac:spMkLst>
            <pc:docMk/>
            <pc:sldMk cId="706594483" sldId="308"/>
            <ac:spMk id="17" creationId="{DE4D62F9-188E-4530-84C2-24BDEE4BEB82}"/>
          </ac:spMkLst>
        </pc:spChg>
        <pc:spChg chg="add">
          <ac:chgData name="Office" userId="ed5bcb15-e6ba-4133-b0f8-320b8649f5d8" providerId="ADAL" clId="{F66F911A-AA3A-4252-82B9-3BB3DB1536AA}" dt="2024-04-26T23:34:04.747" v="3048" actId="26606"/>
          <ac:spMkLst>
            <pc:docMk/>
            <pc:sldMk cId="706594483" sldId="308"/>
            <ac:spMk id="19" creationId="{9362849A-570D-49DB-954C-63F144E88A4A}"/>
          </ac:spMkLst>
        </pc:spChg>
        <pc:spChg chg="add">
          <ac:chgData name="Office" userId="ed5bcb15-e6ba-4133-b0f8-320b8649f5d8" providerId="ADAL" clId="{F66F911A-AA3A-4252-82B9-3BB3DB1536AA}" dt="2024-04-26T23:34:04.747" v="3048" actId="26606"/>
          <ac:spMkLst>
            <pc:docMk/>
            <pc:sldMk cId="706594483" sldId="308"/>
            <ac:spMk id="21" creationId="{1CA42011-E478-428B-9D15-A98E338BF8C1}"/>
          </ac:spMkLst>
        </pc:spChg>
        <pc:spChg chg="add del">
          <ac:chgData name="Office" userId="ed5bcb15-e6ba-4133-b0f8-320b8649f5d8" providerId="ADAL" clId="{F66F911A-AA3A-4252-82B9-3BB3DB1536AA}" dt="2024-04-26T23:12:27.756" v="2817" actId="26606"/>
          <ac:spMkLst>
            <pc:docMk/>
            <pc:sldMk cId="706594483" sldId="308"/>
            <ac:spMk id="22" creationId="{DE4D62F9-188E-4530-84C2-24BDEE4BEB82}"/>
          </ac:spMkLst>
        </pc:spChg>
        <pc:spChg chg="add">
          <ac:chgData name="Office" userId="ed5bcb15-e6ba-4133-b0f8-320b8649f5d8" providerId="ADAL" clId="{F66F911A-AA3A-4252-82B9-3BB3DB1536AA}" dt="2024-04-26T23:34:04.747" v="3048" actId="26606"/>
          <ac:spMkLst>
            <pc:docMk/>
            <pc:sldMk cId="706594483" sldId="308"/>
            <ac:spMk id="23" creationId="{9ED2773C-FE51-4632-BA46-036BDCDA6E5C}"/>
          </ac:spMkLst>
        </pc:spChg>
        <pc:spChg chg="add del">
          <ac:chgData name="Office" userId="ed5bcb15-e6ba-4133-b0f8-320b8649f5d8" providerId="ADAL" clId="{F66F911A-AA3A-4252-82B9-3BB3DB1536AA}" dt="2024-04-26T23:12:27.756" v="2817" actId="26606"/>
          <ac:spMkLst>
            <pc:docMk/>
            <pc:sldMk cId="706594483" sldId="308"/>
            <ac:spMk id="24" creationId="{5F3FC718-FDE3-4EF7-921E-A5F374EAF824}"/>
          </ac:spMkLst>
        </pc:spChg>
        <pc:spChg chg="add">
          <ac:chgData name="Office" userId="ed5bcb15-e6ba-4133-b0f8-320b8649f5d8" providerId="ADAL" clId="{F66F911A-AA3A-4252-82B9-3BB3DB1536AA}" dt="2024-04-26T23:34:04.747" v="3048" actId="26606"/>
          <ac:spMkLst>
            <pc:docMk/>
            <pc:sldMk cId="706594483" sldId="308"/>
            <ac:spMk id="25" creationId="{E02F9158-C4C2-46A8-BE73-A4F77E139FB6}"/>
          </ac:spMkLst>
        </pc:spChg>
        <pc:spChg chg="add del">
          <ac:chgData name="Office" userId="ed5bcb15-e6ba-4133-b0f8-320b8649f5d8" providerId="ADAL" clId="{F66F911A-AA3A-4252-82B9-3BB3DB1536AA}" dt="2024-04-26T23:12:27.756" v="2817" actId="26606"/>
          <ac:spMkLst>
            <pc:docMk/>
            <pc:sldMk cId="706594483" sldId="308"/>
            <ac:spMk id="26" creationId="{FAA0F719-3DC8-4F08-AD8F-5A845658CB9D}"/>
          </ac:spMkLst>
        </pc:spChg>
        <pc:spChg chg="add del">
          <ac:chgData name="Office" userId="ed5bcb15-e6ba-4133-b0f8-320b8649f5d8" providerId="ADAL" clId="{F66F911A-AA3A-4252-82B9-3BB3DB1536AA}" dt="2024-04-26T23:12:27.756" v="2817" actId="26606"/>
          <ac:spMkLst>
            <pc:docMk/>
            <pc:sldMk cId="706594483" sldId="308"/>
            <ac:spMk id="28" creationId="{7DCB61BE-FA0F-4EFB-BE0E-268BAD8E30D6}"/>
          </ac:spMkLst>
        </pc:spChg>
        <pc:spChg chg="add del">
          <ac:chgData name="Office" userId="ed5bcb15-e6ba-4133-b0f8-320b8649f5d8" providerId="ADAL" clId="{F66F911A-AA3A-4252-82B9-3BB3DB1536AA}" dt="2024-04-26T23:12:27.756" v="2817" actId="26606"/>
          <ac:spMkLst>
            <pc:docMk/>
            <pc:sldMk cId="706594483" sldId="308"/>
            <ac:spMk id="30" creationId="{A4B31EAA-7423-46F7-9B90-4AB2B09C35C4}"/>
          </ac:spMkLst>
        </pc:spChg>
        <pc:picChg chg="add mod ord">
          <ac:chgData name="Office" userId="ed5bcb15-e6ba-4133-b0f8-320b8649f5d8" providerId="ADAL" clId="{F66F911A-AA3A-4252-82B9-3BB3DB1536AA}" dt="2024-04-26T23:34:04.747" v="3048" actId="26606"/>
          <ac:picMkLst>
            <pc:docMk/>
            <pc:sldMk cId="706594483" sldId="308"/>
            <ac:picMk id="6" creationId="{7CAB2ADD-C258-ED4F-422C-F084DD730255}"/>
          </ac:picMkLst>
        </pc:picChg>
        <pc:picChg chg="add">
          <ac:chgData name="Office" userId="ed5bcb15-e6ba-4133-b0f8-320b8649f5d8" providerId="ADAL" clId="{F66F911A-AA3A-4252-82B9-3BB3DB1536AA}" dt="2024-04-26T23:34:04.747" v="3048" actId="26606"/>
          <ac:picMkLst>
            <pc:docMk/>
            <pc:sldMk cId="706594483" sldId="308"/>
            <ac:picMk id="9" creationId="{41B68C77-138E-4BF7-A276-BD0C78A4219F}"/>
          </ac:picMkLst>
        </pc:picChg>
        <pc:picChg chg="add">
          <ac:chgData name="Office" userId="ed5bcb15-e6ba-4133-b0f8-320b8649f5d8" providerId="ADAL" clId="{F66F911A-AA3A-4252-82B9-3BB3DB1536AA}" dt="2024-04-26T23:34:04.747" v="3048" actId="26606"/>
          <ac:picMkLst>
            <pc:docMk/>
            <pc:sldMk cId="706594483" sldId="308"/>
            <ac:picMk id="10" creationId="{7C268552-D473-46ED-B1B8-422042C4DEF1}"/>
          </ac:picMkLst>
        </pc:picChg>
        <pc:picChg chg="add del">
          <ac:chgData name="Office" userId="ed5bcb15-e6ba-4133-b0f8-320b8649f5d8" providerId="ADAL" clId="{F66F911A-AA3A-4252-82B9-3BB3DB1536AA}" dt="2024-04-26T23:12:27.756" v="2817" actId="26606"/>
          <ac:picMkLst>
            <pc:docMk/>
            <pc:sldMk cId="706594483" sldId="308"/>
            <ac:picMk id="12" creationId="{41B68C77-138E-4BF7-A276-BD0C78A4219F}"/>
          </ac:picMkLst>
        </pc:picChg>
        <pc:picChg chg="add">
          <ac:chgData name="Office" userId="ed5bcb15-e6ba-4133-b0f8-320b8649f5d8" providerId="ADAL" clId="{F66F911A-AA3A-4252-82B9-3BB3DB1536AA}" dt="2024-04-26T23:34:04.747" v="3048" actId="26606"/>
          <ac:picMkLst>
            <pc:docMk/>
            <pc:sldMk cId="706594483" sldId="308"/>
            <ac:picMk id="13" creationId="{B9238B3E-24AA-439A-B527-6C5DF6D72145}"/>
          </ac:picMkLst>
        </pc:picChg>
        <pc:picChg chg="add del">
          <ac:chgData name="Office" userId="ed5bcb15-e6ba-4133-b0f8-320b8649f5d8" providerId="ADAL" clId="{F66F911A-AA3A-4252-82B9-3BB3DB1536AA}" dt="2024-04-26T23:12:27.756" v="2817" actId="26606"/>
          <ac:picMkLst>
            <pc:docMk/>
            <pc:sldMk cId="706594483" sldId="308"/>
            <ac:picMk id="14" creationId="{7C268552-D473-46ED-B1B8-422042C4DEF1}"/>
          </ac:picMkLst>
        </pc:picChg>
        <pc:picChg chg="add">
          <ac:chgData name="Office" userId="ed5bcb15-e6ba-4133-b0f8-320b8649f5d8" providerId="ADAL" clId="{F66F911A-AA3A-4252-82B9-3BB3DB1536AA}" dt="2024-04-26T23:34:04.747" v="3048" actId="26606"/>
          <ac:picMkLst>
            <pc:docMk/>
            <pc:sldMk cId="706594483" sldId="308"/>
            <ac:picMk id="15" creationId="{69F01145-BEA3-4CBF-AA21-10077B948CA8}"/>
          </ac:picMkLst>
        </pc:picChg>
        <pc:picChg chg="add del">
          <ac:chgData name="Office" userId="ed5bcb15-e6ba-4133-b0f8-320b8649f5d8" providerId="ADAL" clId="{F66F911A-AA3A-4252-82B9-3BB3DB1536AA}" dt="2024-04-26T23:12:27.756" v="2817" actId="26606"/>
          <ac:picMkLst>
            <pc:docMk/>
            <pc:sldMk cId="706594483" sldId="308"/>
            <ac:picMk id="18" creationId="{B9238B3E-24AA-439A-B527-6C5DF6D72145}"/>
          </ac:picMkLst>
        </pc:picChg>
        <pc:picChg chg="add del">
          <ac:chgData name="Office" userId="ed5bcb15-e6ba-4133-b0f8-320b8649f5d8" providerId="ADAL" clId="{F66F911A-AA3A-4252-82B9-3BB3DB1536AA}" dt="2024-04-26T23:12:27.756" v="2817" actId="26606"/>
          <ac:picMkLst>
            <pc:docMk/>
            <pc:sldMk cId="706594483" sldId="308"/>
            <ac:picMk id="20" creationId="{69F01145-BEA3-4CBF-AA21-10077B948CA8}"/>
          </ac:picMkLst>
        </pc:picChg>
      </pc:sldChg>
      <pc:sldChg chg="addSp delSp modSp del mod">
        <pc:chgData name="Office" userId="ed5bcb15-e6ba-4133-b0f8-320b8649f5d8" providerId="ADAL" clId="{F66F911A-AA3A-4252-82B9-3BB3DB1536AA}" dt="2024-04-26T22:51:50.041" v="2682" actId="47"/>
        <pc:sldMkLst>
          <pc:docMk/>
          <pc:sldMk cId="1794738657" sldId="309"/>
        </pc:sldMkLst>
        <pc:picChg chg="add del mod">
          <ac:chgData name="Office" userId="ed5bcb15-e6ba-4133-b0f8-320b8649f5d8" providerId="ADAL" clId="{F66F911A-AA3A-4252-82B9-3BB3DB1536AA}" dt="2024-04-26T19:08:00.110" v="2631" actId="478"/>
          <ac:picMkLst>
            <pc:docMk/>
            <pc:sldMk cId="1794738657" sldId="309"/>
            <ac:picMk id="6" creationId="{76F164FD-FC53-8FF7-A857-68E81F77AC6C}"/>
          </ac:picMkLst>
        </pc:picChg>
        <pc:picChg chg="add del mod">
          <ac:chgData name="Office" userId="ed5bcb15-e6ba-4133-b0f8-320b8649f5d8" providerId="ADAL" clId="{F66F911A-AA3A-4252-82B9-3BB3DB1536AA}" dt="2024-04-26T22:50:08.247" v="2659" actId="21"/>
          <ac:picMkLst>
            <pc:docMk/>
            <pc:sldMk cId="1794738657" sldId="309"/>
            <ac:picMk id="8" creationId="{B4807379-2134-2985-9FA6-5CFC6D8B5F9E}"/>
          </ac:picMkLst>
        </pc:picChg>
      </pc:sldChg>
      <pc:sldChg chg="addSp delSp modSp del mod">
        <pc:chgData name="Office" userId="ed5bcb15-e6ba-4133-b0f8-320b8649f5d8" providerId="ADAL" clId="{F66F911A-AA3A-4252-82B9-3BB3DB1536AA}" dt="2024-04-26T22:54:25.056" v="2700" actId="47"/>
        <pc:sldMkLst>
          <pc:docMk/>
          <pc:sldMk cId="4010014743" sldId="310"/>
        </pc:sldMkLst>
        <pc:picChg chg="add del">
          <ac:chgData name="Office" userId="ed5bcb15-e6ba-4133-b0f8-320b8649f5d8" providerId="ADAL" clId="{F66F911A-AA3A-4252-82B9-3BB3DB1536AA}" dt="2024-04-26T22:52:41.563" v="2690" actId="21"/>
          <ac:picMkLst>
            <pc:docMk/>
            <pc:sldMk cId="4010014743" sldId="310"/>
            <ac:picMk id="6" creationId="{79A95D6C-8DD2-A545-7C00-9A838A9E89D7}"/>
          </ac:picMkLst>
        </pc:picChg>
        <pc:picChg chg="add mod">
          <ac:chgData name="Office" userId="ed5bcb15-e6ba-4133-b0f8-320b8649f5d8" providerId="ADAL" clId="{F66F911A-AA3A-4252-82B9-3BB3DB1536AA}" dt="2024-04-26T22:52:43.613" v="2691"/>
          <ac:picMkLst>
            <pc:docMk/>
            <pc:sldMk cId="4010014743" sldId="310"/>
            <ac:picMk id="7" creationId="{79A95D6C-8DD2-A545-7C00-9A838A9E89D7}"/>
          </ac:picMkLst>
        </pc:picChg>
      </pc:sldChg>
      <pc:sldChg chg="addSp delSp modSp mod setBg">
        <pc:chgData name="Office" userId="ed5bcb15-e6ba-4133-b0f8-320b8649f5d8" providerId="ADAL" clId="{F66F911A-AA3A-4252-82B9-3BB3DB1536AA}" dt="2024-04-29T23:33:23.898" v="10643" actId="20577"/>
        <pc:sldMkLst>
          <pc:docMk/>
          <pc:sldMk cId="2735560525" sldId="311"/>
        </pc:sldMkLst>
        <pc:spChg chg="mod">
          <ac:chgData name="Office" userId="ed5bcb15-e6ba-4133-b0f8-320b8649f5d8" providerId="ADAL" clId="{F66F911A-AA3A-4252-82B9-3BB3DB1536AA}" dt="2024-04-27T00:22:28.800" v="3654" actId="123"/>
          <ac:spMkLst>
            <pc:docMk/>
            <pc:sldMk cId="2735560525" sldId="311"/>
            <ac:spMk id="3" creationId="{AFD52E17-48CB-4D60-BD56-71D197A29B38}"/>
          </ac:spMkLst>
        </pc:spChg>
        <pc:spChg chg="mod ord">
          <ac:chgData name="Office" userId="ed5bcb15-e6ba-4133-b0f8-320b8649f5d8" providerId="ADAL" clId="{F66F911A-AA3A-4252-82B9-3BB3DB1536AA}" dt="2024-04-29T23:33:23.898" v="10643" actId="20577"/>
          <ac:spMkLst>
            <pc:docMk/>
            <pc:sldMk cId="2735560525" sldId="311"/>
            <ac:spMk id="4" creationId="{D528596A-0847-664A-9D47-5096383E5E09}"/>
          </ac:spMkLst>
        </pc:spChg>
        <pc:spChg chg="mod ord">
          <ac:chgData name="Office" userId="ed5bcb15-e6ba-4133-b0f8-320b8649f5d8" providerId="ADAL" clId="{F66F911A-AA3A-4252-82B9-3BB3DB1536AA}" dt="2024-04-27T00:22:03.214" v="3637" actId="20577"/>
          <ac:spMkLst>
            <pc:docMk/>
            <pc:sldMk cId="2735560525" sldId="311"/>
            <ac:spMk id="5" creationId="{1B07C49E-AFFC-EC46-8930-E4D428F5F943}"/>
          </ac:spMkLst>
        </pc:spChg>
        <pc:spChg chg="add del">
          <ac:chgData name="Office" userId="ed5bcb15-e6ba-4133-b0f8-320b8649f5d8" providerId="ADAL" clId="{F66F911A-AA3A-4252-82B9-3BB3DB1536AA}" dt="2024-04-26T23:11:37.024" v="2799" actId="26606"/>
          <ac:spMkLst>
            <pc:docMk/>
            <pc:sldMk cId="2735560525" sldId="311"/>
            <ac:spMk id="17" creationId="{5F07A6A6-E44B-411E-AA18-65E4811366A6}"/>
          </ac:spMkLst>
        </pc:spChg>
        <pc:spChg chg="add del">
          <ac:chgData name="Office" userId="ed5bcb15-e6ba-4133-b0f8-320b8649f5d8" providerId="ADAL" clId="{F66F911A-AA3A-4252-82B9-3BB3DB1536AA}" dt="2024-04-26T23:11:37.024" v="2799" actId="26606"/>
          <ac:spMkLst>
            <pc:docMk/>
            <pc:sldMk cId="2735560525" sldId="311"/>
            <ac:spMk id="23" creationId="{5D5A8E14-301B-40C0-A174-D2232EF95C0B}"/>
          </ac:spMkLst>
        </pc:spChg>
        <pc:spChg chg="add del">
          <ac:chgData name="Office" userId="ed5bcb15-e6ba-4133-b0f8-320b8649f5d8" providerId="ADAL" clId="{F66F911A-AA3A-4252-82B9-3BB3DB1536AA}" dt="2024-04-26T23:11:37.024" v="2799" actId="26606"/>
          <ac:spMkLst>
            <pc:docMk/>
            <pc:sldMk cId="2735560525" sldId="311"/>
            <ac:spMk id="25" creationId="{01F06C3F-35EE-478B-B96B-1247519C73C3}"/>
          </ac:spMkLst>
        </pc:spChg>
        <pc:spChg chg="add del">
          <ac:chgData name="Office" userId="ed5bcb15-e6ba-4133-b0f8-320b8649f5d8" providerId="ADAL" clId="{F66F911A-AA3A-4252-82B9-3BB3DB1536AA}" dt="2024-04-26T23:11:37.024" v="2799" actId="26606"/>
          <ac:spMkLst>
            <pc:docMk/>
            <pc:sldMk cId="2735560525" sldId="311"/>
            <ac:spMk id="27" creationId="{72742D7C-18EF-4DDC-B3B1-7D394C348ACC}"/>
          </ac:spMkLst>
        </pc:spChg>
        <pc:spChg chg="add del">
          <ac:chgData name="Office" userId="ed5bcb15-e6ba-4133-b0f8-320b8649f5d8" providerId="ADAL" clId="{F66F911A-AA3A-4252-82B9-3BB3DB1536AA}" dt="2024-04-26T23:11:37.024" v="2799" actId="26606"/>
          <ac:spMkLst>
            <pc:docMk/>
            <pc:sldMk cId="2735560525" sldId="311"/>
            <ac:spMk id="29" creationId="{5DFB004C-C794-45CE-846D-166C532D642C}"/>
          </ac:spMkLst>
        </pc:spChg>
        <pc:spChg chg="add del">
          <ac:chgData name="Office" userId="ed5bcb15-e6ba-4133-b0f8-320b8649f5d8" providerId="ADAL" clId="{F66F911A-AA3A-4252-82B9-3BB3DB1536AA}" dt="2024-04-26T23:11:31.011" v="2792" actId="26606"/>
          <ac:spMkLst>
            <pc:docMk/>
            <pc:sldMk cId="2735560525" sldId="311"/>
            <ac:spMk id="38" creationId="{44F3197D-248B-46C5-B6EE-003F4E0C6CF9}"/>
          </ac:spMkLst>
        </pc:spChg>
        <pc:spChg chg="add del">
          <ac:chgData name="Office" userId="ed5bcb15-e6ba-4133-b0f8-320b8649f5d8" providerId="ADAL" clId="{F66F911A-AA3A-4252-82B9-3BB3DB1536AA}" dt="2024-04-26T23:11:31.011" v="2792" actId="26606"/>
          <ac:spMkLst>
            <pc:docMk/>
            <pc:sldMk cId="2735560525" sldId="311"/>
            <ac:spMk id="44" creationId="{040549E2-C5A5-4ED5-80AB-070FEBDF5320}"/>
          </ac:spMkLst>
        </pc:spChg>
        <pc:spChg chg="add del">
          <ac:chgData name="Office" userId="ed5bcb15-e6ba-4133-b0f8-320b8649f5d8" providerId="ADAL" clId="{F66F911A-AA3A-4252-82B9-3BB3DB1536AA}" dt="2024-04-26T23:11:31.011" v="2792" actId="26606"/>
          <ac:spMkLst>
            <pc:docMk/>
            <pc:sldMk cId="2735560525" sldId="311"/>
            <ac:spMk id="46" creationId="{C8A3C342-1D03-412F-8DD3-BF519E8E0AE9}"/>
          </ac:spMkLst>
        </pc:spChg>
        <pc:spChg chg="add del">
          <ac:chgData name="Office" userId="ed5bcb15-e6ba-4133-b0f8-320b8649f5d8" providerId="ADAL" clId="{F66F911A-AA3A-4252-82B9-3BB3DB1536AA}" dt="2024-04-26T23:11:31.011" v="2792" actId="26606"/>
          <ac:spMkLst>
            <pc:docMk/>
            <pc:sldMk cId="2735560525" sldId="311"/>
            <ac:spMk id="48" creationId="{81CC9B02-E087-4350-AEBD-2C3CF001AF01}"/>
          </ac:spMkLst>
        </pc:spChg>
        <pc:spChg chg="add del">
          <ac:chgData name="Office" userId="ed5bcb15-e6ba-4133-b0f8-320b8649f5d8" providerId="ADAL" clId="{F66F911A-AA3A-4252-82B9-3BB3DB1536AA}" dt="2024-04-26T23:11:33.103" v="2794" actId="26606"/>
          <ac:spMkLst>
            <pc:docMk/>
            <pc:sldMk cId="2735560525" sldId="311"/>
            <ac:spMk id="50" creationId="{D6F18ACE-6E82-4ADC-8A2F-A1771B309B16}"/>
          </ac:spMkLst>
        </pc:spChg>
        <pc:spChg chg="add del">
          <ac:chgData name="Office" userId="ed5bcb15-e6ba-4133-b0f8-320b8649f5d8" providerId="ADAL" clId="{F66F911A-AA3A-4252-82B9-3BB3DB1536AA}" dt="2024-04-26T23:11:33.103" v="2794" actId="26606"/>
          <ac:spMkLst>
            <pc:docMk/>
            <pc:sldMk cId="2735560525" sldId="311"/>
            <ac:spMk id="53" creationId="{44F3197D-248B-46C5-B6EE-003F4E0C6CF9}"/>
          </ac:spMkLst>
        </pc:spChg>
        <pc:spChg chg="add del">
          <ac:chgData name="Office" userId="ed5bcb15-e6ba-4133-b0f8-320b8649f5d8" providerId="ADAL" clId="{F66F911A-AA3A-4252-82B9-3BB3DB1536AA}" dt="2024-04-26T23:11:33.103" v="2794" actId="26606"/>
          <ac:spMkLst>
            <pc:docMk/>
            <pc:sldMk cId="2735560525" sldId="311"/>
            <ac:spMk id="56" creationId="{040549E2-C5A5-4ED5-80AB-070FEBDF5320}"/>
          </ac:spMkLst>
        </pc:spChg>
        <pc:spChg chg="add del">
          <ac:chgData name="Office" userId="ed5bcb15-e6ba-4133-b0f8-320b8649f5d8" providerId="ADAL" clId="{F66F911A-AA3A-4252-82B9-3BB3DB1536AA}" dt="2024-04-26T23:11:33.103" v="2794" actId="26606"/>
          <ac:spMkLst>
            <pc:docMk/>
            <pc:sldMk cId="2735560525" sldId="311"/>
            <ac:spMk id="57" creationId="{C8A3C342-1D03-412F-8DD3-BF519E8E0AE9}"/>
          </ac:spMkLst>
        </pc:spChg>
        <pc:spChg chg="add del">
          <ac:chgData name="Office" userId="ed5bcb15-e6ba-4133-b0f8-320b8649f5d8" providerId="ADAL" clId="{F66F911A-AA3A-4252-82B9-3BB3DB1536AA}" dt="2024-04-26T23:11:33.103" v="2794" actId="26606"/>
          <ac:spMkLst>
            <pc:docMk/>
            <pc:sldMk cId="2735560525" sldId="311"/>
            <ac:spMk id="58" creationId="{81CC9B02-E087-4350-AEBD-2C3CF001AF01}"/>
          </ac:spMkLst>
        </pc:spChg>
        <pc:spChg chg="add del">
          <ac:chgData name="Office" userId="ed5bcb15-e6ba-4133-b0f8-320b8649f5d8" providerId="ADAL" clId="{F66F911A-AA3A-4252-82B9-3BB3DB1536AA}" dt="2024-04-26T23:11:35.050" v="2796" actId="26606"/>
          <ac:spMkLst>
            <pc:docMk/>
            <pc:sldMk cId="2735560525" sldId="311"/>
            <ac:spMk id="62" creationId="{5F07A6A6-E44B-411E-AA18-65E4811366A6}"/>
          </ac:spMkLst>
        </pc:spChg>
        <pc:spChg chg="add del">
          <ac:chgData name="Office" userId="ed5bcb15-e6ba-4133-b0f8-320b8649f5d8" providerId="ADAL" clId="{F66F911A-AA3A-4252-82B9-3BB3DB1536AA}" dt="2024-04-26T23:11:35.050" v="2796" actId="26606"/>
          <ac:spMkLst>
            <pc:docMk/>
            <pc:sldMk cId="2735560525" sldId="311"/>
            <ac:spMk id="65" creationId="{5D5A8E14-301B-40C0-A174-D2232EF95C0B}"/>
          </ac:spMkLst>
        </pc:spChg>
        <pc:spChg chg="add del">
          <ac:chgData name="Office" userId="ed5bcb15-e6ba-4133-b0f8-320b8649f5d8" providerId="ADAL" clId="{F66F911A-AA3A-4252-82B9-3BB3DB1536AA}" dt="2024-04-26T23:11:35.050" v="2796" actId="26606"/>
          <ac:spMkLst>
            <pc:docMk/>
            <pc:sldMk cId="2735560525" sldId="311"/>
            <ac:spMk id="66" creationId="{01F06C3F-35EE-478B-B96B-1247519C73C3}"/>
          </ac:spMkLst>
        </pc:spChg>
        <pc:spChg chg="add del">
          <ac:chgData name="Office" userId="ed5bcb15-e6ba-4133-b0f8-320b8649f5d8" providerId="ADAL" clId="{F66F911A-AA3A-4252-82B9-3BB3DB1536AA}" dt="2024-04-26T23:11:35.050" v="2796" actId="26606"/>
          <ac:spMkLst>
            <pc:docMk/>
            <pc:sldMk cId="2735560525" sldId="311"/>
            <ac:spMk id="67" creationId="{72742D7C-18EF-4DDC-B3B1-7D394C348ACC}"/>
          </ac:spMkLst>
        </pc:spChg>
        <pc:spChg chg="add del">
          <ac:chgData name="Office" userId="ed5bcb15-e6ba-4133-b0f8-320b8649f5d8" providerId="ADAL" clId="{F66F911A-AA3A-4252-82B9-3BB3DB1536AA}" dt="2024-04-26T23:11:35.050" v="2796" actId="26606"/>
          <ac:spMkLst>
            <pc:docMk/>
            <pc:sldMk cId="2735560525" sldId="311"/>
            <ac:spMk id="68" creationId="{5DFB004C-C794-45CE-846D-166C532D642C}"/>
          </ac:spMkLst>
        </pc:spChg>
        <pc:spChg chg="add del">
          <ac:chgData name="Office" userId="ed5bcb15-e6ba-4133-b0f8-320b8649f5d8" providerId="ADAL" clId="{F66F911A-AA3A-4252-82B9-3BB3DB1536AA}" dt="2024-04-26T23:11:37.006" v="2798" actId="26606"/>
          <ac:spMkLst>
            <pc:docMk/>
            <pc:sldMk cId="2735560525" sldId="311"/>
            <ac:spMk id="72" creationId="{5F07A6A6-E44B-411E-AA18-65E4811366A6}"/>
          </ac:spMkLst>
        </pc:spChg>
        <pc:spChg chg="add del">
          <ac:chgData name="Office" userId="ed5bcb15-e6ba-4133-b0f8-320b8649f5d8" providerId="ADAL" clId="{F66F911A-AA3A-4252-82B9-3BB3DB1536AA}" dt="2024-04-26T23:11:37.006" v="2798" actId="26606"/>
          <ac:spMkLst>
            <pc:docMk/>
            <pc:sldMk cId="2735560525" sldId="311"/>
            <ac:spMk id="75" creationId="{5D5A8E14-301B-40C0-A174-D2232EF95C0B}"/>
          </ac:spMkLst>
        </pc:spChg>
        <pc:spChg chg="add del">
          <ac:chgData name="Office" userId="ed5bcb15-e6ba-4133-b0f8-320b8649f5d8" providerId="ADAL" clId="{F66F911A-AA3A-4252-82B9-3BB3DB1536AA}" dt="2024-04-26T23:11:37.006" v="2798" actId="26606"/>
          <ac:spMkLst>
            <pc:docMk/>
            <pc:sldMk cId="2735560525" sldId="311"/>
            <ac:spMk id="76" creationId="{475CE30D-8C95-4716-A3AB-29EC9A5F19E2}"/>
          </ac:spMkLst>
        </pc:spChg>
        <pc:spChg chg="add del">
          <ac:chgData name="Office" userId="ed5bcb15-e6ba-4133-b0f8-320b8649f5d8" providerId="ADAL" clId="{F66F911A-AA3A-4252-82B9-3BB3DB1536AA}" dt="2024-04-26T23:11:37.006" v="2798" actId="26606"/>
          <ac:spMkLst>
            <pc:docMk/>
            <pc:sldMk cId="2735560525" sldId="311"/>
            <ac:spMk id="77" creationId="{5262E9D7-B5C1-4E6C-B3EF-2F4807705467}"/>
          </ac:spMkLst>
        </pc:spChg>
        <pc:spChg chg="add del">
          <ac:chgData name="Office" userId="ed5bcb15-e6ba-4133-b0f8-320b8649f5d8" providerId="ADAL" clId="{F66F911A-AA3A-4252-82B9-3BB3DB1536AA}" dt="2024-04-26T23:11:37.006" v="2798" actId="26606"/>
          <ac:spMkLst>
            <pc:docMk/>
            <pc:sldMk cId="2735560525" sldId="311"/>
            <ac:spMk id="78" creationId="{C8C7DA03-3808-49BC-946F-ECACEAE88D84}"/>
          </ac:spMkLst>
        </pc:spChg>
        <pc:spChg chg="add">
          <ac:chgData name="Office" userId="ed5bcb15-e6ba-4133-b0f8-320b8649f5d8" providerId="ADAL" clId="{F66F911A-AA3A-4252-82B9-3BB3DB1536AA}" dt="2024-04-26T23:11:37.024" v="2799" actId="26606"/>
          <ac:spMkLst>
            <pc:docMk/>
            <pc:sldMk cId="2735560525" sldId="311"/>
            <ac:spMk id="82" creationId="{5F07A6A6-E44B-411E-AA18-65E4811366A6}"/>
          </ac:spMkLst>
        </pc:spChg>
        <pc:spChg chg="add">
          <ac:chgData name="Office" userId="ed5bcb15-e6ba-4133-b0f8-320b8649f5d8" providerId="ADAL" clId="{F66F911A-AA3A-4252-82B9-3BB3DB1536AA}" dt="2024-04-26T23:11:37.024" v="2799" actId="26606"/>
          <ac:spMkLst>
            <pc:docMk/>
            <pc:sldMk cId="2735560525" sldId="311"/>
            <ac:spMk id="85" creationId="{5D5A8E14-301B-40C0-A174-D2232EF95C0B}"/>
          </ac:spMkLst>
        </pc:spChg>
        <pc:spChg chg="add">
          <ac:chgData name="Office" userId="ed5bcb15-e6ba-4133-b0f8-320b8649f5d8" providerId="ADAL" clId="{F66F911A-AA3A-4252-82B9-3BB3DB1536AA}" dt="2024-04-26T23:11:37.024" v="2799" actId="26606"/>
          <ac:spMkLst>
            <pc:docMk/>
            <pc:sldMk cId="2735560525" sldId="311"/>
            <ac:spMk id="86" creationId="{01F06C3F-35EE-478B-B96B-1247519C73C3}"/>
          </ac:spMkLst>
        </pc:spChg>
        <pc:spChg chg="add">
          <ac:chgData name="Office" userId="ed5bcb15-e6ba-4133-b0f8-320b8649f5d8" providerId="ADAL" clId="{F66F911A-AA3A-4252-82B9-3BB3DB1536AA}" dt="2024-04-26T23:11:37.024" v="2799" actId="26606"/>
          <ac:spMkLst>
            <pc:docMk/>
            <pc:sldMk cId="2735560525" sldId="311"/>
            <ac:spMk id="87" creationId="{72742D7C-18EF-4DDC-B3B1-7D394C348ACC}"/>
          </ac:spMkLst>
        </pc:spChg>
        <pc:spChg chg="add">
          <ac:chgData name="Office" userId="ed5bcb15-e6ba-4133-b0f8-320b8649f5d8" providerId="ADAL" clId="{F66F911A-AA3A-4252-82B9-3BB3DB1536AA}" dt="2024-04-26T23:11:37.024" v="2799" actId="26606"/>
          <ac:spMkLst>
            <pc:docMk/>
            <pc:sldMk cId="2735560525" sldId="311"/>
            <ac:spMk id="88" creationId="{5DFB004C-C794-45CE-846D-166C532D642C}"/>
          </ac:spMkLst>
        </pc:spChg>
        <pc:picChg chg="add mod ord">
          <ac:chgData name="Office" userId="ed5bcb15-e6ba-4133-b0f8-320b8649f5d8" providerId="ADAL" clId="{F66F911A-AA3A-4252-82B9-3BB3DB1536AA}" dt="2024-04-27T00:19:37.871" v="3445" actId="1076"/>
          <ac:picMkLst>
            <pc:docMk/>
            <pc:sldMk cId="2735560525" sldId="311"/>
            <ac:picMk id="6" creationId="{CC8BD75B-CFC4-994B-E163-C2C726CC568F}"/>
          </ac:picMkLst>
        </pc:picChg>
        <pc:picChg chg="add mod ord">
          <ac:chgData name="Office" userId="ed5bcb15-e6ba-4133-b0f8-320b8649f5d8" providerId="ADAL" clId="{F66F911A-AA3A-4252-82B9-3BB3DB1536AA}" dt="2024-04-27T00:19:16.611" v="3440" actId="1076"/>
          <ac:picMkLst>
            <pc:docMk/>
            <pc:sldMk cId="2735560525" sldId="311"/>
            <ac:picMk id="7" creationId="{2BA1CBDB-FE0B-7470-A0BD-1068789A1F15}"/>
          </ac:picMkLst>
        </pc:picChg>
        <pc:picChg chg="add mod">
          <ac:chgData name="Office" userId="ed5bcb15-e6ba-4133-b0f8-320b8649f5d8" providerId="ADAL" clId="{F66F911A-AA3A-4252-82B9-3BB3DB1536AA}" dt="2024-04-27T00:19:32.570" v="3443" actId="14100"/>
          <ac:picMkLst>
            <pc:docMk/>
            <pc:sldMk cId="2735560525" sldId="311"/>
            <ac:picMk id="8" creationId="{8A8FC38F-6DEB-4EA6-73CD-59D95ECED297}"/>
          </ac:picMkLst>
        </pc:picChg>
        <pc:picChg chg="add del">
          <ac:chgData name="Office" userId="ed5bcb15-e6ba-4133-b0f8-320b8649f5d8" providerId="ADAL" clId="{F66F911A-AA3A-4252-82B9-3BB3DB1536AA}" dt="2024-04-26T23:11:37.024" v="2799" actId="26606"/>
          <ac:picMkLst>
            <pc:docMk/>
            <pc:sldMk cId="2735560525" sldId="311"/>
            <ac:picMk id="13" creationId="{0F7302AF-86B9-441B-8D24-AC382E2A43A7}"/>
          </ac:picMkLst>
        </pc:picChg>
        <pc:picChg chg="add del">
          <ac:chgData name="Office" userId="ed5bcb15-e6ba-4133-b0f8-320b8649f5d8" providerId="ADAL" clId="{F66F911A-AA3A-4252-82B9-3BB3DB1536AA}" dt="2024-04-26T23:11:37.024" v="2799" actId="26606"/>
          <ac:picMkLst>
            <pc:docMk/>
            <pc:sldMk cId="2735560525" sldId="311"/>
            <ac:picMk id="15" creationId="{99A2A6C2-D371-4C6B-B50F-CC71C6D01037}"/>
          </ac:picMkLst>
        </pc:picChg>
        <pc:picChg chg="add del">
          <ac:chgData name="Office" userId="ed5bcb15-e6ba-4133-b0f8-320b8649f5d8" providerId="ADAL" clId="{F66F911A-AA3A-4252-82B9-3BB3DB1536AA}" dt="2024-04-26T23:11:37.024" v="2799" actId="26606"/>
          <ac:picMkLst>
            <pc:docMk/>
            <pc:sldMk cId="2735560525" sldId="311"/>
            <ac:picMk id="19" creationId="{8CC3468F-5EED-42B0-8507-F30360E1D51E}"/>
          </ac:picMkLst>
        </pc:picChg>
        <pc:picChg chg="add del">
          <ac:chgData name="Office" userId="ed5bcb15-e6ba-4133-b0f8-320b8649f5d8" providerId="ADAL" clId="{F66F911A-AA3A-4252-82B9-3BB3DB1536AA}" dt="2024-04-26T23:11:37.024" v="2799" actId="26606"/>
          <ac:picMkLst>
            <pc:docMk/>
            <pc:sldMk cId="2735560525" sldId="311"/>
            <ac:picMk id="21" creationId="{591711EE-029D-453C-9AE9-E87829F1D3D3}"/>
          </ac:picMkLst>
        </pc:picChg>
        <pc:picChg chg="add del">
          <ac:chgData name="Office" userId="ed5bcb15-e6ba-4133-b0f8-320b8649f5d8" providerId="ADAL" clId="{F66F911A-AA3A-4252-82B9-3BB3DB1536AA}" dt="2024-04-26T23:11:31.011" v="2792" actId="26606"/>
          <ac:picMkLst>
            <pc:docMk/>
            <pc:sldMk cId="2735560525" sldId="311"/>
            <ac:picMk id="34" creationId="{844EE02A-F0F8-4A23-B21D-CF2066B65D30}"/>
          </ac:picMkLst>
        </pc:picChg>
        <pc:picChg chg="add del">
          <ac:chgData name="Office" userId="ed5bcb15-e6ba-4133-b0f8-320b8649f5d8" providerId="ADAL" clId="{F66F911A-AA3A-4252-82B9-3BB3DB1536AA}" dt="2024-04-26T23:11:31.011" v="2792" actId="26606"/>
          <ac:picMkLst>
            <pc:docMk/>
            <pc:sldMk cId="2735560525" sldId="311"/>
            <ac:picMk id="36" creationId="{99F13062-7BB6-4A97-B661-CDE2EDEAE70E}"/>
          </ac:picMkLst>
        </pc:picChg>
        <pc:picChg chg="add del">
          <ac:chgData name="Office" userId="ed5bcb15-e6ba-4133-b0f8-320b8649f5d8" providerId="ADAL" clId="{F66F911A-AA3A-4252-82B9-3BB3DB1536AA}" dt="2024-04-26T23:11:31.011" v="2792" actId="26606"/>
          <ac:picMkLst>
            <pc:docMk/>
            <pc:sldMk cId="2735560525" sldId="311"/>
            <ac:picMk id="40" creationId="{FFC3E649-106F-4B41-9FF5-327536E4CFBD}"/>
          </ac:picMkLst>
        </pc:picChg>
        <pc:picChg chg="add del">
          <ac:chgData name="Office" userId="ed5bcb15-e6ba-4133-b0f8-320b8649f5d8" providerId="ADAL" clId="{F66F911A-AA3A-4252-82B9-3BB3DB1536AA}" dt="2024-04-26T23:11:31.011" v="2792" actId="26606"/>
          <ac:picMkLst>
            <pc:docMk/>
            <pc:sldMk cId="2735560525" sldId="311"/>
            <ac:picMk id="42" creationId="{79F6731C-42C0-45DB-9F9A-B831CBEC5182}"/>
          </ac:picMkLst>
        </pc:picChg>
        <pc:picChg chg="add del">
          <ac:chgData name="Office" userId="ed5bcb15-e6ba-4133-b0f8-320b8649f5d8" providerId="ADAL" clId="{F66F911A-AA3A-4252-82B9-3BB3DB1536AA}" dt="2024-04-26T23:11:33.103" v="2794" actId="26606"/>
          <ac:picMkLst>
            <pc:docMk/>
            <pc:sldMk cId="2735560525" sldId="311"/>
            <ac:picMk id="51" creationId="{844EE02A-F0F8-4A23-B21D-CF2066B65D30}"/>
          </ac:picMkLst>
        </pc:picChg>
        <pc:picChg chg="add del">
          <ac:chgData name="Office" userId="ed5bcb15-e6ba-4133-b0f8-320b8649f5d8" providerId="ADAL" clId="{F66F911A-AA3A-4252-82B9-3BB3DB1536AA}" dt="2024-04-26T23:11:33.103" v="2794" actId="26606"/>
          <ac:picMkLst>
            <pc:docMk/>
            <pc:sldMk cId="2735560525" sldId="311"/>
            <ac:picMk id="52" creationId="{99F13062-7BB6-4A97-B661-CDE2EDEAE70E}"/>
          </ac:picMkLst>
        </pc:picChg>
        <pc:picChg chg="add del">
          <ac:chgData name="Office" userId="ed5bcb15-e6ba-4133-b0f8-320b8649f5d8" providerId="ADAL" clId="{F66F911A-AA3A-4252-82B9-3BB3DB1536AA}" dt="2024-04-26T23:11:33.103" v="2794" actId="26606"/>
          <ac:picMkLst>
            <pc:docMk/>
            <pc:sldMk cId="2735560525" sldId="311"/>
            <ac:picMk id="54" creationId="{FFC3E649-106F-4B41-9FF5-327536E4CFBD}"/>
          </ac:picMkLst>
        </pc:picChg>
        <pc:picChg chg="add del">
          <ac:chgData name="Office" userId="ed5bcb15-e6ba-4133-b0f8-320b8649f5d8" providerId="ADAL" clId="{F66F911A-AA3A-4252-82B9-3BB3DB1536AA}" dt="2024-04-26T23:11:33.103" v="2794" actId="26606"/>
          <ac:picMkLst>
            <pc:docMk/>
            <pc:sldMk cId="2735560525" sldId="311"/>
            <ac:picMk id="55" creationId="{79F6731C-42C0-45DB-9F9A-B831CBEC5182}"/>
          </ac:picMkLst>
        </pc:picChg>
        <pc:picChg chg="add del">
          <ac:chgData name="Office" userId="ed5bcb15-e6ba-4133-b0f8-320b8649f5d8" providerId="ADAL" clId="{F66F911A-AA3A-4252-82B9-3BB3DB1536AA}" dt="2024-04-26T23:11:35.050" v="2796" actId="26606"/>
          <ac:picMkLst>
            <pc:docMk/>
            <pc:sldMk cId="2735560525" sldId="311"/>
            <ac:picMk id="60" creationId="{0F7302AF-86B9-441B-8D24-AC382E2A43A7}"/>
          </ac:picMkLst>
        </pc:picChg>
        <pc:picChg chg="add del">
          <ac:chgData name="Office" userId="ed5bcb15-e6ba-4133-b0f8-320b8649f5d8" providerId="ADAL" clId="{F66F911A-AA3A-4252-82B9-3BB3DB1536AA}" dt="2024-04-26T23:11:35.050" v="2796" actId="26606"/>
          <ac:picMkLst>
            <pc:docMk/>
            <pc:sldMk cId="2735560525" sldId="311"/>
            <ac:picMk id="61" creationId="{99A2A6C2-D371-4C6B-B50F-CC71C6D01037}"/>
          </ac:picMkLst>
        </pc:picChg>
        <pc:picChg chg="add del">
          <ac:chgData name="Office" userId="ed5bcb15-e6ba-4133-b0f8-320b8649f5d8" providerId="ADAL" clId="{F66F911A-AA3A-4252-82B9-3BB3DB1536AA}" dt="2024-04-26T23:11:35.050" v="2796" actId="26606"/>
          <ac:picMkLst>
            <pc:docMk/>
            <pc:sldMk cId="2735560525" sldId="311"/>
            <ac:picMk id="63" creationId="{8CC3468F-5EED-42B0-8507-F30360E1D51E}"/>
          </ac:picMkLst>
        </pc:picChg>
        <pc:picChg chg="add del">
          <ac:chgData name="Office" userId="ed5bcb15-e6ba-4133-b0f8-320b8649f5d8" providerId="ADAL" clId="{F66F911A-AA3A-4252-82B9-3BB3DB1536AA}" dt="2024-04-26T23:11:35.050" v="2796" actId="26606"/>
          <ac:picMkLst>
            <pc:docMk/>
            <pc:sldMk cId="2735560525" sldId="311"/>
            <ac:picMk id="64" creationId="{591711EE-029D-453C-9AE9-E87829F1D3D3}"/>
          </ac:picMkLst>
        </pc:picChg>
        <pc:picChg chg="add del">
          <ac:chgData name="Office" userId="ed5bcb15-e6ba-4133-b0f8-320b8649f5d8" providerId="ADAL" clId="{F66F911A-AA3A-4252-82B9-3BB3DB1536AA}" dt="2024-04-26T23:11:37.006" v="2798" actId="26606"/>
          <ac:picMkLst>
            <pc:docMk/>
            <pc:sldMk cId="2735560525" sldId="311"/>
            <ac:picMk id="70" creationId="{0F7302AF-86B9-441B-8D24-AC382E2A43A7}"/>
          </ac:picMkLst>
        </pc:picChg>
        <pc:picChg chg="add del">
          <ac:chgData name="Office" userId="ed5bcb15-e6ba-4133-b0f8-320b8649f5d8" providerId="ADAL" clId="{F66F911A-AA3A-4252-82B9-3BB3DB1536AA}" dt="2024-04-26T23:11:37.006" v="2798" actId="26606"/>
          <ac:picMkLst>
            <pc:docMk/>
            <pc:sldMk cId="2735560525" sldId="311"/>
            <ac:picMk id="71" creationId="{99A2A6C2-D371-4C6B-B50F-CC71C6D01037}"/>
          </ac:picMkLst>
        </pc:picChg>
        <pc:picChg chg="add del">
          <ac:chgData name="Office" userId="ed5bcb15-e6ba-4133-b0f8-320b8649f5d8" providerId="ADAL" clId="{F66F911A-AA3A-4252-82B9-3BB3DB1536AA}" dt="2024-04-26T23:11:37.006" v="2798" actId="26606"/>
          <ac:picMkLst>
            <pc:docMk/>
            <pc:sldMk cId="2735560525" sldId="311"/>
            <ac:picMk id="73" creationId="{8CC3468F-5EED-42B0-8507-F30360E1D51E}"/>
          </ac:picMkLst>
        </pc:picChg>
        <pc:picChg chg="add del">
          <ac:chgData name="Office" userId="ed5bcb15-e6ba-4133-b0f8-320b8649f5d8" providerId="ADAL" clId="{F66F911A-AA3A-4252-82B9-3BB3DB1536AA}" dt="2024-04-26T23:11:37.006" v="2798" actId="26606"/>
          <ac:picMkLst>
            <pc:docMk/>
            <pc:sldMk cId="2735560525" sldId="311"/>
            <ac:picMk id="74" creationId="{591711EE-029D-453C-9AE9-E87829F1D3D3}"/>
          </ac:picMkLst>
        </pc:picChg>
        <pc:picChg chg="add">
          <ac:chgData name="Office" userId="ed5bcb15-e6ba-4133-b0f8-320b8649f5d8" providerId="ADAL" clId="{F66F911A-AA3A-4252-82B9-3BB3DB1536AA}" dt="2024-04-26T23:11:37.024" v="2799" actId="26606"/>
          <ac:picMkLst>
            <pc:docMk/>
            <pc:sldMk cId="2735560525" sldId="311"/>
            <ac:picMk id="80" creationId="{0F7302AF-86B9-441B-8D24-AC382E2A43A7}"/>
          </ac:picMkLst>
        </pc:picChg>
        <pc:picChg chg="add">
          <ac:chgData name="Office" userId="ed5bcb15-e6ba-4133-b0f8-320b8649f5d8" providerId="ADAL" clId="{F66F911A-AA3A-4252-82B9-3BB3DB1536AA}" dt="2024-04-26T23:11:37.024" v="2799" actId="26606"/>
          <ac:picMkLst>
            <pc:docMk/>
            <pc:sldMk cId="2735560525" sldId="311"/>
            <ac:picMk id="81" creationId="{99A2A6C2-D371-4C6B-B50F-CC71C6D01037}"/>
          </ac:picMkLst>
        </pc:picChg>
        <pc:picChg chg="add">
          <ac:chgData name="Office" userId="ed5bcb15-e6ba-4133-b0f8-320b8649f5d8" providerId="ADAL" clId="{F66F911A-AA3A-4252-82B9-3BB3DB1536AA}" dt="2024-04-26T23:11:37.024" v="2799" actId="26606"/>
          <ac:picMkLst>
            <pc:docMk/>
            <pc:sldMk cId="2735560525" sldId="311"/>
            <ac:picMk id="83" creationId="{8CC3468F-5EED-42B0-8507-F30360E1D51E}"/>
          </ac:picMkLst>
        </pc:picChg>
        <pc:picChg chg="add">
          <ac:chgData name="Office" userId="ed5bcb15-e6ba-4133-b0f8-320b8649f5d8" providerId="ADAL" clId="{F66F911A-AA3A-4252-82B9-3BB3DB1536AA}" dt="2024-04-26T23:11:37.024" v="2799" actId="26606"/>
          <ac:picMkLst>
            <pc:docMk/>
            <pc:sldMk cId="2735560525" sldId="311"/>
            <ac:picMk id="84" creationId="{591711EE-029D-453C-9AE9-E87829F1D3D3}"/>
          </ac:picMkLst>
        </pc:picChg>
      </pc:sldChg>
      <pc:sldChg chg="addSp delSp del mod">
        <pc:chgData name="Office" userId="ed5bcb15-e6ba-4133-b0f8-320b8649f5d8" providerId="ADAL" clId="{F66F911A-AA3A-4252-82B9-3BB3DB1536AA}" dt="2024-04-26T22:56:21.990" v="2718" actId="47"/>
        <pc:sldMkLst>
          <pc:docMk/>
          <pc:sldMk cId="1434679925" sldId="312"/>
        </pc:sldMkLst>
        <pc:picChg chg="add del">
          <ac:chgData name="Office" userId="ed5bcb15-e6ba-4133-b0f8-320b8649f5d8" providerId="ADAL" clId="{F66F911A-AA3A-4252-82B9-3BB3DB1536AA}" dt="2024-04-26T22:54:34.065" v="2701" actId="21"/>
          <ac:picMkLst>
            <pc:docMk/>
            <pc:sldMk cId="1434679925" sldId="312"/>
            <ac:picMk id="6" creationId="{8A8FC38F-6DEB-4EA6-73CD-59D95ECED297}"/>
          </ac:picMkLst>
        </pc:picChg>
      </pc:sldChg>
      <pc:sldChg chg="addSp delSp modSp del mod">
        <pc:chgData name="Office" userId="ed5bcb15-e6ba-4133-b0f8-320b8649f5d8" providerId="ADAL" clId="{F66F911A-AA3A-4252-82B9-3BB3DB1536AA}" dt="2024-04-26T23:09:04.149" v="2771" actId="47"/>
        <pc:sldMkLst>
          <pc:docMk/>
          <pc:sldMk cId="1756972646" sldId="313"/>
        </pc:sldMkLst>
        <pc:picChg chg="add del mod">
          <ac:chgData name="Office" userId="ed5bcb15-e6ba-4133-b0f8-320b8649f5d8" providerId="ADAL" clId="{F66F911A-AA3A-4252-82B9-3BB3DB1536AA}" dt="2024-04-26T23:07:01.621" v="2744" actId="21"/>
          <ac:picMkLst>
            <pc:docMk/>
            <pc:sldMk cId="1756972646" sldId="313"/>
            <ac:picMk id="6" creationId="{41DE61AE-9004-9CA9-95D5-364EB95C7F79}"/>
          </ac:picMkLst>
        </pc:picChg>
        <pc:picChg chg="add del mod">
          <ac:chgData name="Office" userId="ed5bcb15-e6ba-4133-b0f8-320b8649f5d8" providerId="ADAL" clId="{F66F911A-AA3A-4252-82B9-3BB3DB1536AA}" dt="2024-04-26T23:07:11.001" v="2746" actId="21"/>
          <ac:picMkLst>
            <pc:docMk/>
            <pc:sldMk cId="1756972646" sldId="313"/>
            <ac:picMk id="7" creationId="{41DE61AE-9004-9CA9-95D5-364EB95C7F79}"/>
          </ac:picMkLst>
        </pc:picChg>
      </pc:sldChg>
      <pc:sldChg chg="addSp delSp modSp mod setBg">
        <pc:chgData name="Office" userId="ed5bcb15-e6ba-4133-b0f8-320b8649f5d8" providerId="ADAL" clId="{F66F911A-AA3A-4252-82B9-3BB3DB1536AA}" dt="2024-04-29T23:34:47.329" v="10685" actId="20577"/>
        <pc:sldMkLst>
          <pc:docMk/>
          <pc:sldMk cId="639399535" sldId="314"/>
        </pc:sldMkLst>
        <pc:spChg chg="mod ord">
          <ac:chgData name="Office" userId="ed5bcb15-e6ba-4133-b0f8-320b8649f5d8" providerId="ADAL" clId="{F66F911A-AA3A-4252-82B9-3BB3DB1536AA}" dt="2024-04-29T23:34:47.329" v="10685" actId="20577"/>
          <ac:spMkLst>
            <pc:docMk/>
            <pc:sldMk cId="639399535" sldId="314"/>
            <ac:spMk id="4" creationId="{D528596A-0847-664A-9D47-5096383E5E09}"/>
          </ac:spMkLst>
        </pc:spChg>
        <pc:spChg chg="mod ord">
          <ac:chgData name="Office" userId="ed5bcb15-e6ba-4133-b0f8-320b8649f5d8" providerId="ADAL" clId="{F66F911A-AA3A-4252-82B9-3BB3DB1536AA}" dt="2024-04-27T00:35:45.081" v="3876" actId="20577"/>
          <ac:spMkLst>
            <pc:docMk/>
            <pc:sldMk cId="639399535" sldId="314"/>
            <ac:spMk id="5" creationId="{1B07C49E-AFFC-EC46-8930-E4D428F5F943}"/>
          </ac:spMkLst>
        </pc:spChg>
        <pc:spChg chg="add del mod">
          <ac:chgData name="Office" userId="ed5bcb15-e6ba-4133-b0f8-320b8649f5d8" providerId="ADAL" clId="{F66F911A-AA3A-4252-82B9-3BB3DB1536AA}" dt="2024-04-26T23:11:01.296" v="2787" actId="478"/>
          <ac:spMkLst>
            <pc:docMk/>
            <pc:sldMk cId="639399535" sldId="314"/>
            <ac:spMk id="6" creationId="{95418918-8D6E-6FE5-B4E9-B2CAEA9A0333}"/>
          </ac:spMkLst>
        </pc:spChg>
        <pc:spChg chg="mod">
          <ac:chgData name="Office" userId="ed5bcb15-e6ba-4133-b0f8-320b8649f5d8" providerId="ADAL" clId="{F66F911A-AA3A-4252-82B9-3BB3DB1536AA}" dt="2024-04-26T23:11:03.638" v="2788" actId="26606"/>
          <ac:spMkLst>
            <pc:docMk/>
            <pc:sldMk cId="639399535" sldId="314"/>
            <ac:spMk id="8" creationId="{952C2E9C-C6BE-40BD-A406-CFB441363CBA}"/>
          </ac:spMkLst>
        </pc:spChg>
        <pc:spChg chg="add">
          <ac:chgData name="Office" userId="ed5bcb15-e6ba-4133-b0f8-320b8649f5d8" providerId="ADAL" clId="{F66F911A-AA3A-4252-82B9-3BB3DB1536AA}" dt="2024-04-26T23:11:03.638" v="2788" actId="26606"/>
          <ac:spMkLst>
            <pc:docMk/>
            <pc:sldMk cId="639399535" sldId="314"/>
            <ac:spMk id="17" creationId="{D42CF425-7213-4F89-B0FF-4C2BDDD9C680}"/>
          </ac:spMkLst>
        </pc:spChg>
        <pc:spChg chg="add">
          <ac:chgData name="Office" userId="ed5bcb15-e6ba-4133-b0f8-320b8649f5d8" providerId="ADAL" clId="{F66F911A-AA3A-4252-82B9-3BB3DB1536AA}" dt="2024-04-26T23:11:03.638" v="2788" actId="26606"/>
          <ac:spMkLst>
            <pc:docMk/>
            <pc:sldMk cId="639399535" sldId="314"/>
            <ac:spMk id="23" creationId="{202A25CB-1ED1-4C87-AB49-8D3BC684D1CE}"/>
          </ac:spMkLst>
        </pc:spChg>
        <pc:spChg chg="add">
          <ac:chgData name="Office" userId="ed5bcb15-e6ba-4133-b0f8-320b8649f5d8" providerId="ADAL" clId="{F66F911A-AA3A-4252-82B9-3BB3DB1536AA}" dt="2024-04-26T23:11:03.638" v="2788" actId="26606"/>
          <ac:spMkLst>
            <pc:docMk/>
            <pc:sldMk cId="639399535" sldId="314"/>
            <ac:spMk id="25" creationId="{7DAA46B9-B7E8-4487-B28E-C63A6EB7AA27}"/>
          </ac:spMkLst>
        </pc:spChg>
        <pc:spChg chg="add">
          <ac:chgData name="Office" userId="ed5bcb15-e6ba-4133-b0f8-320b8649f5d8" providerId="ADAL" clId="{F66F911A-AA3A-4252-82B9-3BB3DB1536AA}" dt="2024-04-26T23:11:03.638" v="2788" actId="26606"/>
          <ac:spMkLst>
            <pc:docMk/>
            <pc:sldMk cId="639399535" sldId="314"/>
            <ac:spMk id="27" creationId="{C866818C-1E5F-475A-B310-3C06B555FB69}"/>
          </ac:spMkLst>
        </pc:spChg>
        <pc:spChg chg="add">
          <ac:chgData name="Office" userId="ed5bcb15-e6ba-4133-b0f8-320b8649f5d8" providerId="ADAL" clId="{F66F911A-AA3A-4252-82B9-3BB3DB1536AA}" dt="2024-04-26T23:11:03.638" v="2788" actId="26606"/>
          <ac:spMkLst>
            <pc:docMk/>
            <pc:sldMk cId="639399535" sldId="314"/>
            <ac:spMk id="29" creationId="{D12AFDE8-E1ED-4A49-B8B3-4953F4B8ACB9}"/>
          </ac:spMkLst>
        </pc:spChg>
        <pc:picChg chg="add mod">
          <ac:chgData name="Office" userId="ed5bcb15-e6ba-4133-b0f8-320b8649f5d8" providerId="ADAL" clId="{F66F911A-AA3A-4252-82B9-3BB3DB1536AA}" dt="2024-04-27T00:36:09.968" v="3904" actId="1036"/>
          <ac:picMkLst>
            <pc:docMk/>
            <pc:sldMk cId="639399535" sldId="314"/>
            <ac:picMk id="3" creationId="{B6F65677-4363-66BE-1BEE-1BB2232E31FC}"/>
          </ac:picMkLst>
        </pc:picChg>
        <pc:picChg chg="add mod">
          <ac:chgData name="Office" userId="ed5bcb15-e6ba-4133-b0f8-320b8649f5d8" providerId="ADAL" clId="{F66F911A-AA3A-4252-82B9-3BB3DB1536AA}" dt="2024-04-26T23:11:03.638" v="2788" actId="26606"/>
          <ac:picMkLst>
            <pc:docMk/>
            <pc:sldMk cId="639399535" sldId="314"/>
            <ac:picMk id="7" creationId="{41DE61AE-9004-9CA9-95D5-364EB95C7F79}"/>
          </ac:picMkLst>
        </pc:picChg>
        <pc:picChg chg="add">
          <ac:chgData name="Office" userId="ed5bcb15-e6ba-4133-b0f8-320b8649f5d8" providerId="ADAL" clId="{F66F911A-AA3A-4252-82B9-3BB3DB1536AA}" dt="2024-04-26T23:11:03.638" v="2788" actId="26606"/>
          <ac:picMkLst>
            <pc:docMk/>
            <pc:sldMk cId="639399535" sldId="314"/>
            <ac:picMk id="13" creationId="{412E3267-7ABE-412B-8580-47EC0D1F61FE}"/>
          </ac:picMkLst>
        </pc:picChg>
        <pc:picChg chg="add">
          <ac:chgData name="Office" userId="ed5bcb15-e6ba-4133-b0f8-320b8649f5d8" providerId="ADAL" clId="{F66F911A-AA3A-4252-82B9-3BB3DB1536AA}" dt="2024-04-26T23:11:03.638" v="2788" actId="26606"/>
          <ac:picMkLst>
            <pc:docMk/>
            <pc:sldMk cId="639399535" sldId="314"/>
            <ac:picMk id="15" creationId="{20B62C5A-2250-4380-AB23-DB87446CCED0}"/>
          </ac:picMkLst>
        </pc:picChg>
        <pc:picChg chg="add">
          <ac:chgData name="Office" userId="ed5bcb15-e6ba-4133-b0f8-320b8649f5d8" providerId="ADAL" clId="{F66F911A-AA3A-4252-82B9-3BB3DB1536AA}" dt="2024-04-26T23:11:03.638" v="2788" actId="26606"/>
          <ac:picMkLst>
            <pc:docMk/>
            <pc:sldMk cId="639399535" sldId="314"/>
            <ac:picMk id="19" creationId="{D35DA97D-88F8-4249-B650-4FC9FD50A382}"/>
          </ac:picMkLst>
        </pc:picChg>
        <pc:picChg chg="add">
          <ac:chgData name="Office" userId="ed5bcb15-e6ba-4133-b0f8-320b8649f5d8" providerId="ADAL" clId="{F66F911A-AA3A-4252-82B9-3BB3DB1536AA}" dt="2024-04-26T23:11:03.638" v="2788" actId="26606"/>
          <ac:picMkLst>
            <pc:docMk/>
            <pc:sldMk cId="639399535" sldId="314"/>
            <ac:picMk id="21" creationId="{43F38673-6E30-4BAE-AC67-0B283EBF4291}"/>
          </ac:picMkLst>
        </pc:picChg>
      </pc:sldChg>
      <pc:sldChg chg="addSp modSp mod setBg setClrOvrMap">
        <pc:chgData name="Office" userId="ed5bcb15-e6ba-4133-b0f8-320b8649f5d8" providerId="ADAL" clId="{F66F911A-AA3A-4252-82B9-3BB3DB1536AA}" dt="2024-04-29T23:34:46.513" v="10683" actId="20577"/>
        <pc:sldMkLst>
          <pc:docMk/>
          <pc:sldMk cId="3566646398" sldId="315"/>
        </pc:sldMkLst>
        <pc:spChg chg="mod">
          <ac:chgData name="Office" userId="ed5bcb15-e6ba-4133-b0f8-320b8649f5d8" providerId="ADAL" clId="{F66F911A-AA3A-4252-82B9-3BB3DB1536AA}" dt="2024-04-26T23:29:59.119" v="3043" actId="14100"/>
          <ac:spMkLst>
            <pc:docMk/>
            <pc:sldMk cId="3566646398" sldId="315"/>
            <ac:spMk id="3" creationId="{2A7EB98F-A25F-4357-9775-478FC17F7F83}"/>
          </ac:spMkLst>
        </pc:spChg>
        <pc:spChg chg="mod ord">
          <ac:chgData name="Office" userId="ed5bcb15-e6ba-4133-b0f8-320b8649f5d8" providerId="ADAL" clId="{F66F911A-AA3A-4252-82B9-3BB3DB1536AA}" dt="2024-04-29T23:34:46.513" v="10683" actId="20577"/>
          <ac:spMkLst>
            <pc:docMk/>
            <pc:sldMk cId="3566646398" sldId="315"/>
            <ac:spMk id="4" creationId="{D528596A-0847-664A-9D47-5096383E5E09}"/>
          </ac:spMkLst>
        </pc:spChg>
        <pc:spChg chg="mod ord">
          <ac:chgData name="Office" userId="ed5bcb15-e6ba-4133-b0f8-320b8649f5d8" providerId="ADAL" clId="{F66F911A-AA3A-4252-82B9-3BB3DB1536AA}" dt="2024-04-27T00:23:36.260" v="3720" actId="123"/>
          <ac:spMkLst>
            <pc:docMk/>
            <pc:sldMk cId="3566646398" sldId="315"/>
            <ac:spMk id="5" creationId="{1B07C49E-AFFC-EC46-8930-E4D428F5F943}"/>
          </ac:spMkLst>
        </pc:spChg>
        <pc:spChg chg="add">
          <ac:chgData name="Office" userId="ed5bcb15-e6ba-4133-b0f8-320b8649f5d8" providerId="ADAL" clId="{F66F911A-AA3A-4252-82B9-3BB3DB1536AA}" dt="2024-04-26T23:10:50.156" v="2786" actId="26606"/>
          <ac:spMkLst>
            <pc:docMk/>
            <pc:sldMk cId="3566646398" sldId="315"/>
            <ac:spMk id="15" creationId="{4AC0CD9D-7610-4620-93B4-798CCD9AB581}"/>
          </ac:spMkLst>
        </pc:spChg>
        <pc:spChg chg="add">
          <ac:chgData name="Office" userId="ed5bcb15-e6ba-4133-b0f8-320b8649f5d8" providerId="ADAL" clId="{F66F911A-AA3A-4252-82B9-3BB3DB1536AA}" dt="2024-04-26T23:10:50.156" v="2786" actId="26606"/>
          <ac:spMkLst>
            <pc:docMk/>
            <pc:sldMk cId="3566646398" sldId="315"/>
            <ac:spMk id="21" creationId="{DE4D62F9-188E-4530-84C2-24BDEE4BEB82}"/>
          </ac:spMkLst>
        </pc:spChg>
        <pc:spChg chg="add">
          <ac:chgData name="Office" userId="ed5bcb15-e6ba-4133-b0f8-320b8649f5d8" providerId="ADAL" clId="{F66F911A-AA3A-4252-82B9-3BB3DB1536AA}" dt="2024-04-26T23:10:50.156" v="2786" actId="26606"/>
          <ac:spMkLst>
            <pc:docMk/>
            <pc:sldMk cId="3566646398" sldId="315"/>
            <ac:spMk id="23" creationId="{B4AAD3FD-83A5-4B89-9F8F-01B8870865BE}"/>
          </ac:spMkLst>
        </pc:spChg>
        <pc:spChg chg="add">
          <ac:chgData name="Office" userId="ed5bcb15-e6ba-4133-b0f8-320b8649f5d8" providerId="ADAL" clId="{F66F911A-AA3A-4252-82B9-3BB3DB1536AA}" dt="2024-04-26T23:10:50.156" v="2786" actId="26606"/>
          <ac:spMkLst>
            <pc:docMk/>
            <pc:sldMk cId="3566646398" sldId="315"/>
            <ac:spMk id="25" creationId="{61752F1D-FC0F-4103-9584-630E643CCDA6}"/>
          </ac:spMkLst>
        </pc:spChg>
        <pc:spChg chg="add">
          <ac:chgData name="Office" userId="ed5bcb15-e6ba-4133-b0f8-320b8649f5d8" providerId="ADAL" clId="{F66F911A-AA3A-4252-82B9-3BB3DB1536AA}" dt="2024-04-26T23:10:50.156" v="2786" actId="26606"/>
          <ac:spMkLst>
            <pc:docMk/>
            <pc:sldMk cId="3566646398" sldId="315"/>
            <ac:spMk id="27" creationId="{70151CB7-E7DE-4917-B831-01DF9CE01306}"/>
          </ac:spMkLst>
        </pc:spChg>
        <pc:spChg chg="add">
          <ac:chgData name="Office" userId="ed5bcb15-e6ba-4133-b0f8-320b8649f5d8" providerId="ADAL" clId="{F66F911A-AA3A-4252-82B9-3BB3DB1536AA}" dt="2024-04-26T23:10:50.156" v="2786" actId="26606"/>
          <ac:spMkLst>
            <pc:docMk/>
            <pc:sldMk cId="3566646398" sldId="315"/>
            <ac:spMk id="29" creationId="{A92A1116-1C84-41DF-B803-1F7B0883EC82}"/>
          </ac:spMkLst>
        </pc:spChg>
        <pc:picChg chg="add mod">
          <ac:chgData name="Office" userId="ed5bcb15-e6ba-4133-b0f8-320b8649f5d8" providerId="ADAL" clId="{F66F911A-AA3A-4252-82B9-3BB3DB1536AA}" dt="2024-04-26T23:10:50.156" v="2786" actId="26606"/>
          <ac:picMkLst>
            <pc:docMk/>
            <pc:sldMk cId="3566646398" sldId="315"/>
            <ac:picMk id="6" creationId="{4281174C-A770-A5F5-8405-640B12D6047E}"/>
          </ac:picMkLst>
        </pc:picChg>
        <pc:picChg chg="add">
          <ac:chgData name="Office" userId="ed5bcb15-e6ba-4133-b0f8-320b8649f5d8" providerId="ADAL" clId="{F66F911A-AA3A-4252-82B9-3BB3DB1536AA}" dt="2024-04-26T23:10:50.156" v="2786" actId="26606"/>
          <ac:picMkLst>
            <pc:docMk/>
            <pc:sldMk cId="3566646398" sldId="315"/>
            <ac:picMk id="11" creationId="{41B68C77-138E-4BF7-A276-BD0C78A4219F}"/>
          </ac:picMkLst>
        </pc:picChg>
        <pc:picChg chg="add">
          <ac:chgData name="Office" userId="ed5bcb15-e6ba-4133-b0f8-320b8649f5d8" providerId="ADAL" clId="{F66F911A-AA3A-4252-82B9-3BB3DB1536AA}" dt="2024-04-26T23:10:50.156" v="2786" actId="26606"/>
          <ac:picMkLst>
            <pc:docMk/>
            <pc:sldMk cId="3566646398" sldId="315"/>
            <ac:picMk id="13" creationId="{7C268552-D473-46ED-B1B8-422042C4DEF1}"/>
          </ac:picMkLst>
        </pc:picChg>
        <pc:picChg chg="add">
          <ac:chgData name="Office" userId="ed5bcb15-e6ba-4133-b0f8-320b8649f5d8" providerId="ADAL" clId="{F66F911A-AA3A-4252-82B9-3BB3DB1536AA}" dt="2024-04-26T23:10:50.156" v="2786" actId="26606"/>
          <ac:picMkLst>
            <pc:docMk/>
            <pc:sldMk cId="3566646398" sldId="315"/>
            <ac:picMk id="17" creationId="{B9238B3E-24AA-439A-B527-6C5DF6D72145}"/>
          </ac:picMkLst>
        </pc:picChg>
        <pc:picChg chg="add">
          <ac:chgData name="Office" userId="ed5bcb15-e6ba-4133-b0f8-320b8649f5d8" providerId="ADAL" clId="{F66F911A-AA3A-4252-82B9-3BB3DB1536AA}" dt="2024-04-26T23:10:50.156" v="2786" actId="26606"/>
          <ac:picMkLst>
            <pc:docMk/>
            <pc:sldMk cId="3566646398" sldId="315"/>
            <ac:picMk id="19" creationId="{69F01145-BEA3-4CBF-AA21-10077B948CA8}"/>
          </ac:picMkLst>
        </pc:picChg>
      </pc:sldChg>
      <pc:sldChg chg="addSp delSp modSp mod setBg">
        <pc:chgData name="Office" userId="ed5bcb15-e6ba-4133-b0f8-320b8649f5d8" providerId="ADAL" clId="{F66F911A-AA3A-4252-82B9-3BB3DB1536AA}" dt="2024-04-29T23:34:46.043" v="10681" actId="20577"/>
        <pc:sldMkLst>
          <pc:docMk/>
          <pc:sldMk cId="1398439132" sldId="316"/>
        </pc:sldMkLst>
        <pc:spChg chg="mod">
          <ac:chgData name="Office" userId="ed5bcb15-e6ba-4133-b0f8-320b8649f5d8" providerId="ADAL" clId="{F66F911A-AA3A-4252-82B9-3BB3DB1536AA}" dt="2024-04-26T23:10:43.455" v="2785" actId="26606"/>
          <ac:spMkLst>
            <pc:docMk/>
            <pc:sldMk cId="1398439132" sldId="316"/>
            <ac:spMk id="3" creationId="{964DA114-677C-40D8-8FFA-43531834CFBF}"/>
          </ac:spMkLst>
        </pc:spChg>
        <pc:spChg chg="mod ord">
          <ac:chgData name="Office" userId="ed5bcb15-e6ba-4133-b0f8-320b8649f5d8" providerId="ADAL" clId="{F66F911A-AA3A-4252-82B9-3BB3DB1536AA}" dt="2024-04-29T23:34:46.043" v="10681" actId="20577"/>
          <ac:spMkLst>
            <pc:docMk/>
            <pc:sldMk cId="1398439132" sldId="316"/>
            <ac:spMk id="4" creationId="{D528596A-0847-664A-9D47-5096383E5E09}"/>
          </ac:spMkLst>
        </pc:spChg>
        <pc:spChg chg="mod ord">
          <ac:chgData name="Office" userId="ed5bcb15-e6ba-4133-b0f8-320b8649f5d8" providerId="ADAL" clId="{F66F911A-AA3A-4252-82B9-3BB3DB1536AA}" dt="2024-04-27T00:32:27.145" v="3868" actId="20577"/>
          <ac:spMkLst>
            <pc:docMk/>
            <pc:sldMk cId="1398439132" sldId="316"/>
            <ac:spMk id="5" creationId="{1B07C49E-AFFC-EC46-8930-E4D428F5F943}"/>
          </ac:spMkLst>
        </pc:spChg>
        <pc:spChg chg="add del">
          <ac:chgData name="Office" userId="ed5bcb15-e6ba-4133-b0f8-320b8649f5d8" providerId="ADAL" clId="{F66F911A-AA3A-4252-82B9-3BB3DB1536AA}" dt="2024-04-26T23:10:43.455" v="2785" actId="26606"/>
          <ac:spMkLst>
            <pc:docMk/>
            <pc:sldMk cId="1398439132" sldId="316"/>
            <ac:spMk id="16" creationId="{D42CF425-7213-4F89-B0FF-4C2BDDD9C680}"/>
          </ac:spMkLst>
        </pc:spChg>
        <pc:spChg chg="add del">
          <ac:chgData name="Office" userId="ed5bcb15-e6ba-4133-b0f8-320b8649f5d8" providerId="ADAL" clId="{F66F911A-AA3A-4252-82B9-3BB3DB1536AA}" dt="2024-04-26T23:10:43.455" v="2785" actId="26606"/>
          <ac:spMkLst>
            <pc:docMk/>
            <pc:sldMk cId="1398439132" sldId="316"/>
            <ac:spMk id="22" creationId="{202A25CB-1ED1-4C87-AB49-8D3BC684D1CE}"/>
          </ac:spMkLst>
        </pc:spChg>
        <pc:spChg chg="add del">
          <ac:chgData name="Office" userId="ed5bcb15-e6ba-4133-b0f8-320b8649f5d8" providerId="ADAL" clId="{F66F911A-AA3A-4252-82B9-3BB3DB1536AA}" dt="2024-04-26T23:10:43.455" v="2785" actId="26606"/>
          <ac:spMkLst>
            <pc:docMk/>
            <pc:sldMk cId="1398439132" sldId="316"/>
            <ac:spMk id="24" creationId="{7DAA46B9-B7E8-4487-B28E-C63A6EB7AA27}"/>
          </ac:spMkLst>
        </pc:spChg>
        <pc:spChg chg="add del">
          <ac:chgData name="Office" userId="ed5bcb15-e6ba-4133-b0f8-320b8649f5d8" providerId="ADAL" clId="{F66F911A-AA3A-4252-82B9-3BB3DB1536AA}" dt="2024-04-26T23:10:43.455" v="2785" actId="26606"/>
          <ac:spMkLst>
            <pc:docMk/>
            <pc:sldMk cId="1398439132" sldId="316"/>
            <ac:spMk id="26" creationId="{C866818C-1E5F-475A-B310-3C06B555FB69}"/>
          </ac:spMkLst>
        </pc:spChg>
        <pc:spChg chg="add del">
          <ac:chgData name="Office" userId="ed5bcb15-e6ba-4133-b0f8-320b8649f5d8" providerId="ADAL" clId="{F66F911A-AA3A-4252-82B9-3BB3DB1536AA}" dt="2024-04-26T23:10:43.455" v="2785" actId="26606"/>
          <ac:spMkLst>
            <pc:docMk/>
            <pc:sldMk cId="1398439132" sldId="316"/>
            <ac:spMk id="28" creationId="{D12AFDE8-E1ED-4A49-B8B3-4953F4B8ACB9}"/>
          </ac:spMkLst>
        </pc:spChg>
        <pc:picChg chg="add mod">
          <ac:chgData name="Office" userId="ed5bcb15-e6ba-4133-b0f8-320b8649f5d8" providerId="ADAL" clId="{F66F911A-AA3A-4252-82B9-3BB3DB1536AA}" dt="2024-04-26T23:10:43.455" v="2785" actId="26606"/>
          <ac:picMkLst>
            <pc:docMk/>
            <pc:sldMk cId="1398439132" sldId="316"/>
            <ac:picMk id="6" creationId="{38E037F1-68E8-B556-C88F-FBBF70C5BB77}"/>
          </ac:picMkLst>
        </pc:picChg>
        <pc:picChg chg="add mod">
          <ac:chgData name="Office" userId="ed5bcb15-e6ba-4133-b0f8-320b8649f5d8" providerId="ADAL" clId="{F66F911A-AA3A-4252-82B9-3BB3DB1536AA}" dt="2024-04-26T23:10:43.455" v="2785" actId="26606"/>
          <ac:picMkLst>
            <pc:docMk/>
            <pc:sldMk cId="1398439132" sldId="316"/>
            <ac:picMk id="7" creationId="{838EE956-347B-1C22-C2A8-3A7C047A7C94}"/>
          </ac:picMkLst>
        </pc:picChg>
        <pc:picChg chg="add del">
          <ac:chgData name="Office" userId="ed5bcb15-e6ba-4133-b0f8-320b8649f5d8" providerId="ADAL" clId="{F66F911A-AA3A-4252-82B9-3BB3DB1536AA}" dt="2024-04-26T23:10:43.455" v="2785" actId="26606"/>
          <ac:picMkLst>
            <pc:docMk/>
            <pc:sldMk cId="1398439132" sldId="316"/>
            <ac:picMk id="12" creationId="{412E3267-7ABE-412B-8580-47EC0D1F61FE}"/>
          </ac:picMkLst>
        </pc:picChg>
        <pc:picChg chg="add del">
          <ac:chgData name="Office" userId="ed5bcb15-e6ba-4133-b0f8-320b8649f5d8" providerId="ADAL" clId="{F66F911A-AA3A-4252-82B9-3BB3DB1536AA}" dt="2024-04-26T23:10:43.455" v="2785" actId="26606"/>
          <ac:picMkLst>
            <pc:docMk/>
            <pc:sldMk cId="1398439132" sldId="316"/>
            <ac:picMk id="14" creationId="{20B62C5A-2250-4380-AB23-DB87446CCED0}"/>
          </ac:picMkLst>
        </pc:picChg>
        <pc:picChg chg="add del">
          <ac:chgData name="Office" userId="ed5bcb15-e6ba-4133-b0f8-320b8649f5d8" providerId="ADAL" clId="{F66F911A-AA3A-4252-82B9-3BB3DB1536AA}" dt="2024-04-26T23:10:43.455" v="2785" actId="26606"/>
          <ac:picMkLst>
            <pc:docMk/>
            <pc:sldMk cId="1398439132" sldId="316"/>
            <ac:picMk id="18" creationId="{D35DA97D-88F8-4249-B650-4FC9FD50A382}"/>
          </ac:picMkLst>
        </pc:picChg>
        <pc:picChg chg="add del">
          <ac:chgData name="Office" userId="ed5bcb15-e6ba-4133-b0f8-320b8649f5d8" providerId="ADAL" clId="{F66F911A-AA3A-4252-82B9-3BB3DB1536AA}" dt="2024-04-26T23:10:43.455" v="2785" actId="26606"/>
          <ac:picMkLst>
            <pc:docMk/>
            <pc:sldMk cId="1398439132" sldId="316"/>
            <ac:picMk id="20" creationId="{43F38673-6E30-4BAE-AC67-0B283EBF4291}"/>
          </ac:picMkLst>
        </pc:picChg>
      </pc:sldChg>
      <pc:sldChg chg="addSp delSp modSp add del mod">
        <pc:chgData name="Office" userId="ed5bcb15-e6ba-4133-b0f8-320b8649f5d8" providerId="ADAL" clId="{F66F911A-AA3A-4252-82B9-3BB3DB1536AA}" dt="2024-04-26T23:28:53.308" v="3041" actId="47"/>
        <pc:sldMkLst>
          <pc:docMk/>
          <pc:sldMk cId="3975168428" sldId="317"/>
        </pc:sldMkLst>
        <pc:picChg chg="add del mod">
          <ac:chgData name="Office" userId="ed5bcb15-e6ba-4133-b0f8-320b8649f5d8" providerId="ADAL" clId="{F66F911A-AA3A-4252-82B9-3BB3DB1536AA}" dt="2024-04-26T23:10:18.017" v="2781" actId="21"/>
          <ac:picMkLst>
            <pc:docMk/>
            <pc:sldMk cId="3975168428" sldId="317"/>
            <ac:picMk id="6" creationId="{838EE956-347B-1C22-C2A8-3A7C047A7C94}"/>
          </ac:picMkLst>
        </pc:picChg>
      </pc:sldChg>
      <pc:sldChg chg="addSp delSp modSp mod setBg setClrOvrMap">
        <pc:chgData name="Office" userId="ed5bcb15-e6ba-4133-b0f8-320b8649f5d8" providerId="ADAL" clId="{F66F911A-AA3A-4252-82B9-3BB3DB1536AA}" dt="2024-04-29T23:29:19.659" v="10576" actId="20577"/>
        <pc:sldMkLst>
          <pc:docMk/>
          <pc:sldMk cId="239597884" sldId="318"/>
        </pc:sldMkLst>
        <pc:spChg chg="mod ord">
          <ac:chgData name="Office" userId="ed5bcb15-e6ba-4133-b0f8-320b8649f5d8" providerId="ADAL" clId="{F66F911A-AA3A-4252-82B9-3BB3DB1536AA}" dt="2024-04-27T21:04:12.645" v="7173" actId="26606"/>
          <ac:spMkLst>
            <pc:docMk/>
            <pc:sldMk cId="239597884" sldId="318"/>
            <ac:spMk id="3" creationId="{8C82F32A-22A5-0046-9FAC-5295E4FA5A12}"/>
          </ac:spMkLst>
        </pc:spChg>
        <pc:spChg chg="del mod">
          <ac:chgData name="Office" userId="ed5bcb15-e6ba-4133-b0f8-320b8649f5d8" providerId="ADAL" clId="{F66F911A-AA3A-4252-82B9-3BB3DB1536AA}" dt="2024-04-27T20:53:17.410" v="6671" actId="478"/>
          <ac:spMkLst>
            <pc:docMk/>
            <pc:sldMk cId="239597884" sldId="318"/>
            <ac:spMk id="5" creationId="{85D9F803-CDBC-C74C-AF1B-2B5937D1C241}"/>
          </ac:spMkLst>
        </pc:spChg>
        <pc:spChg chg="mod ord">
          <ac:chgData name="Office" userId="ed5bcb15-e6ba-4133-b0f8-320b8649f5d8" providerId="ADAL" clId="{F66F911A-AA3A-4252-82B9-3BB3DB1536AA}" dt="2024-04-27T21:04:12.645" v="7173" actId="26606"/>
          <ac:spMkLst>
            <pc:docMk/>
            <pc:sldMk cId="239597884" sldId="318"/>
            <ac:spMk id="8" creationId="{2E0ECA32-E146-40DA-85CD-9677244BC3EC}"/>
          </ac:spMkLst>
        </pc:spChg>
        <pc:spChg chg="add mod">
          <ac:chgData name="Office" userId="ed5bcb15-e6ba-4133-b0f8-320b8649f5d8" providerId="ADAL" clId="{F66F911A-AA3A-4252-82B9-3BB3DB1536AA}" dt="2024-04-29T23:29:19.659" v="10576" actId="20577"/>
          <ac:spMkLst>
            <pc:docMk/>
            <pc:sldMk cId="239597884" sldId="318"/>
            <ac:spMk id="9" creationId="{E96E6750-5D92-16CF-92BF-840CB9F2F7B8}"/>
          </ac:spMkLst>
        </pc:spChg>
        <pc:spChg chg="add del">
          <ac:chgData name="Office" userId="ed5bcb15-e6ba-4133-b0f8-320b8649f5d8" providerId="ADAL" clId="{F66F911A-AA3A-4252-82B9-3BB3DB1536AA}" dt="2024-04-27T20:53:12.313" v="6670" actId="26606"/>
          <ac:spMkLst>
            <pc:docMk/>
            <pc:sldMk cId="239597884" sldId="318"/>
            <ac:spMk id="17" creationId="{4AC0CD9D-7610-4620-93B4-798CCD9AB581}"/>
          </ac:spMkLst>
        </pc:spChg>
        <pc:spChg chg="add del">
          <ac:chgData name="Office" userId="ed5bcb15-e6ba-4133-b0f8-320b8649f5d8" providerId="ADAL" clId="{F66F911A-AA3A-4252-82B9-3BB3DB1536AA}" dt="2024-04-27T20:53:12.313" v="6670" actId="26606"/>
          <ac:spMkLst>
            <pc:docMk/>
            <pc:sldMk cId="239597884" sldId="318"/>
            <ac:spMk id="23" creationId="{DE4D62F9-188E-4530-84C2-24BDEE4BEB82}"/>
          </ac:spMkLst>
        </pc:spChg>
        <pc:spChg chg="add del">
          <ac:chgData name="Office" userId="ed5bcb15-e6ba-4133-b0f8-320b8649f5d8" providerId="ADAL" clId="{F66F911A-AA3A-4252-82B9-3BB3DB1536AA}" dt="2024-04-27T20:53:12.313" v="6670" actId="26606"/>
          <ac:spMkLst>
            <pc:docMk/>
            <pc:sldMk cId="239597884" sldId="318"/>
            <ac:spMk id="25" creationId="{EE4E366E-272A-409E-840F-9A6A64A9E3FF}"/>
          </ac:spMkLst>
        </pc:spChg>
        <pc:spChg chg="add del">
          <ac:chgData name="Office" userId="ed5bcb15-e6ba-4133-b0f8-320b8649f5d8" providerId="ADAL" clId="{F66F911A-AA3A-4252-82B9-3BB3DB1536AA}" dt="2024-04-27T20:53:12.313" v="6670" actId="26606"/>
          <ac:spMkLst>
            <pc:docMk/>
            <pc:sldMk cId="239597884" sldId="318"/>
            <ac:spMk id="27" creationId="{A721560C-E4AB-4287-A29C-3F6916794CB9}"/>
          </ac:spMkLst>
        </pc:spChg>
        <pc:spChg chg="add del">
          <ac:chgData name="Office" userId="ed5bcb15-e6ba-4133-b0f8-320b8649f5d8" providerId="ADAL" clId="{F66F911A-AA3A-4252-82B9-3BB3DB1536AA}" dt="2024-04-27T20:53:12.313" v="6670" actId="26606"/>
          <ac:spMkLst>
            <pc:docMk/>
            <pc:sldMk cId="239597884" sldId="318"/>
            <ac:spMk id="29" creationId="{DF6CFF07-D953-4F9C-9A0E-E0A6AACB6158}"/>
          </ac:spMkLst>
        </pc:spChg>
        <pc:spChg chg="add del">
          <ac:chgData name="Office" userId="ed5bcb15-e6ba-4133-b0f8-320b8649f5d8" providerId="ADAL" clId="{F66F911A-AA3A-4252-82B9-3BB3DB1536AA}" dt="2024-04-27T20:53:12.313" v="6670" actId="26606"/>
          <ac:spMkLst>
            <pc:docMk/>
            <pc:sldMk cId="239597884" sldId="318"/>
            <ac:spMk id="31" creationId="{DAA4FEEE-0B5F-41BF-825D-60F9FB089568}"/>
          </ac:spMkLst>
        </pc:spChg>
        <pc:spChg chg="add del">
          <ac:chgData name="Office" userId="ed5bcb15-e6ba-4133-b0f8-320b8649f5d8" providerId="ADAL" clId="{F66F911A-AA3A-4252-82B9-3BB3DB1536AA}" dt="2024-04-27T21:04:12.645" v="7173" actId="26606"/>
          <ac:spMkLst>
            <pc:docMk/>
            <pc:sldMk cId="239597884" sldId="318"/>
            <ac:spMk id="40" creationId="{4AC0CD9D-7610-4620-93B4-798CCD9AB581}"/>
          </ac:spMkLst>
        </pc:spChg>
        <pc:spChg chg="add del">
          <ac:chgData name="Office" userId="ed5bcb15-e6ba-4133-b0f8-320b8649f5d8" providerId="ADAL" clId="{F66F911A-AA3A-4252-82B9-3BB3DB1536AA}" dt="2024-04-27T21:04:12.645" v="7173" actId="26606"/>
          <ac:spMkLst>
            <pc:docMk/>
            <pc:sldMk cId="239597884" sldId="318"/>
            <ac:spMk id="46" creationId="{DE4D62F9-188E-4530-84C2-24BDEE4BEB82}"/>
          </ac:spMkLst>
        </pc:spChg>
        <pc:spChg chg="add del">
          <ac:chgData name="Office" userId="ed5bcb15-e6ba-4133-b0f8-320b8649f5d8" providerId="ADAL" clId="{F66F911A-AA3A-4252-82B9-3BB3DB1536AA}" dt="2024-04-27T21:04:12.645" v="7173" actId="26606"/>
          <ac:spMkLst>
            <pc:docMk/>
            <pc:sldMk cId="239597884" sldId="318"/>
            <ac:spMk id="48" creationId="{EE4E366E-272A-409E-840F-9A6A64A9E3FF}"/>
          </ac:spMkLst>
        </pc:spChg>
        <pc:spChg chg="add del">
          <ac:chgData name="Office" userId="ed5bcb15-e6ba-4133-b0f8-320b8649f5d8" providerId="ADAL" clId="{F66F911A-AA3A-4252-82B9-3BB3DB1536AA}" dt="2024-04-27T21:04:12.645" v="7173" actId="26606"/>
          <ac:spMkLst>
            <pc:docMk/>
            <pc:sldMk cId="239597884" sldId="318"/>
            <ac:spMk id="50" creationId="{A721560C-E4AB-4287-A29C-3F6916794CB9}"/>
          </ac:spMkLst>
        </pc:spChg>
        <pc:spChg chg="add del">
          <ac:chgData name="Office" userId="ed5bcb15-e6ba-4133-b0f8-320b8649f5d8" providerId="ADAL" clId="{F66F911A-AA3A-4252-82B9-3BB3DB1536AA}" dt="2024-04-27T21:04:12.645" v="7173" actId="26606"/>
          <ac:spMkLst>
            <pc:docMk/>
            <pc:sldMk cId="239597884" sldId="318"/>
            <ac:spMk id="52" creationId="{DF6CFF07-D953-4F9C-9A0E-E0A6AACB6158}"/>
          </ac:spMkLst>
        </pc:spChg>
        <pc:spChg chg="add del">
          <ac:chgData name="Office" userId="ed5bcb15-e6ba-4133-b0f8-320b8649f5d8" providerId="ADAL" clId="{F66F911A-AA3A-4252-82B9-3BB3DB1536AA}" dt="2024-04-27T21:04:12.645" v="7173" actId="26606"/>
          <ac:spMkLst>
            <pc:docMk/>
            <pc:sldMk cId="239597884" sldId="318"/>
            <ac:spMk id="54" creationId="{DAA4FEEE-0B5F-41BF-825D-60F9FB089568}"/>
          </ac:spMkLst>
        </pc:spChg>
        <pc:spChg chg="add">
          <ac:chgData name="Office" userId="ed5bcb15-e6ba-4133-b0f8-320b8649f5d8" providerId="ADAL" clId="{F66F911A-AA3A-4252-82B9-3BB3DB1536AA}" dt="2024-04-27T21:04:12.645" v="7173" actId="26606"/>
          <ac:spMkLst>
            <pc:docMk/>
            <pc:sldMk cId="239597884" sldId="318"/>
            <ac:spMk id="63" creationId="{5F07A6A6-E44B-411E-AA18-65E4811366A6}"/>
          </ac:spMkLst>
        </pc:spChg>
        <pc:spChg chg="add">
          <ac:chgData name="Office" userId="ed5bcb15-e6ba-4133-b0f8-320b8649f5d8" providerId="ADAL" clId="{F66F911A-AA3A-4252-82B9-3BB3DB1536AA}" dt="2024-04-27T21:04:12.645" v="7173" actId="26606"/>
          <ac:spMkLst>
            <pc:docMk/>
            <pc:sldMk cId="239597884" sldId="318"/>
            <ac:spMk id="69" creationId="{5D5A8E14-301B-40C0-A174-D2232EF95C0B}"/>
          </ac:spMkLst>
        </pc:spChg>
        <pc:spChg chg="add">
          <ac:chgData name="Office" userId="ed5bcb15-e6ba-4133-b0f8-320b8649f5d8" providerId="ADAL" clId="{F66F911A-AA3A-4252-82B9-3BB3DB1536AA}" dt="2024-04-27T21:04:12.645" v="7173" actId="26606"/>
          <ac:spMkLst>
            <pc:docMk/>
            <pc:sldMk cId="239597884" sldId="318"/>
            <ac:spMk id="71" creationId="{01F06C3F-35EE-478B-B96B-1247519C73C3}"/>
          </ac:spMkLst>
        </pc:spChg>
        <pc:spChg chg="add">
          <ac:chgData name="Office" userId="ed5bcb15-e6ba-4133-b0f8-320b8649f5d8" providerId="ADAL" clId="{F66F911A-AA3A-4252-82B9-3BB3DB1536AA}" dt="2024-04-27T21:04:12.645" v="7173" actId="26606"/>
          <ac:spMkLst>
            <pc:docMk/>
            <pc:sldMk cId="239597884" sldId="318"/>
            <ac:spMk id="73" creationId="{72742D7C-18EF-4DDC-B3B1-7D394C348ACC}"/>
          </ac:spMkLst>
        </pc:spChg>
        <pc:spChg chg="add">
          <ac:chgData name="Office" userId="ed5bcb15-e6ba-4133-b0f8-320b8649f5d8" providerId="ADAL" clId="{F66F911A-AA3A-4252-82B9-3BB3DB1536AA}" dt="2024-04-27T21:04:12.645" v="7173" actId="26606"/>
          <ac:spMkLst>
            <pc:docMk/>
            <pc:sldMk cId="239597884" sldId="318"/>
            <ac:spMk id="75" creationId="{5DFB004C-C794-45CE-846D-166C532D642C}"/>
          </ac:spMkLst>
        </pc:spChg>
        <pc:picChg chg="add del mod">
          <ac:chgData name="Office" userId="ed5bcb15-e6ba-4133-b0f8-320b8649f5d8" providerId="ADAL" clId="{F66F911A-AA3A-4252-82B9-3BB3DB1536AA}" dt="2024-04-27T20:53:09.396" v="6668" actId="478"/>
          <ac:picMkLst>
            <pc:docMk/>
            <pc:sldMk cId="239597884" sldId="318"/>
            <ac:picMk id="4" creationId="{CEC54C87-5380-0E8A-A6F4-F37B69CFC542}"/>
          </ac:picMkLst>
        </pc:picChg>
        <pc:picChg chg="add mod">
          <ac:chgData name="Office" userId="ed5bcb15-e6ba-4133-b0f8-320b8649f5d8" providerId="ADAL" clId="{F66F911A-AA3A-4252-82B9-3BB3DB1536AA}" dt="2024-04-27T21:04:12.645" v="7173" actId="26606"/>
          <ac:picMkLst>
            <pc:docMk/>
            <pc:sldMk cId="239597884" sldId="318"/>
            <ac:picMk id="7" creationId="{BA87551A-E08E-99AF-BFFF-F346D369B46F}"/>
          </ac:picMkLst>
        </pc:picChg>
        <pc:picChg chg="add mod ord">
          <ac:chgData name="Office" userId="ed5bcb15-e6ba-4133-b0f8-320b8649f5d8" providerId="ADAL" clId="{F66F911A-AA3A-4252-82B9-3BB3DB1536AA}" dt="2024-04-27T21:04:12.645" v="7173" actId="26606"/>
          <ac:picMkLst>
            <pc:docMk/>
            <pc:sldMk cId="239597884" sldId="318"/>
            <ac:picMk id="11" creationId="{9CC7D091-E90F-7DC3-0D5A-06566FDBF849}"/>
          </ac:picMkLst>
        </pc:picChg>
        <pc:picChg chg="add del">
          <ac:chgData name="Office" userId="ed5bcb15-e6ba-4133-b0f8-320b8649f5d8" providerId="ADAL" clId="{F66F911A-AA3A-4252-82B9-3BB3DB1536AA}" dt="2024-04-27T20:53:12.313" v="6670" actId="26606"/>
          <ac:picMkLst>
            <pc:docMk/>
            <pc:sldMk cId="239597884" sldId="318"/>
            <ac:picMk id="13" creationId="{41B68C77-138E-4BF7-A276-BD0C78A4219F}"/>
          </ac:picMkLst>
        </pc:picChg>
        <pc:picChg chg="add mod">
          <ac:chgData name="Office" userId="ed5bcb15-e6ba-4133-b0f8-320b8649f5d8" providerId="ADAL" clId="{F66F911A-AA3A-4252-82B9-3BB3DB1536AA}" dt="2024-04-27T21:04:12.645" v="7173" actId="26606"/>
          <ac:picMkLst>
            <pc:docMk/>
            <pc:sldMk cId="239597884" sldId="318"/>
            <ac:picMk id="14" creationId="{D6C776DD-AE4B-0CC7-D95B-3AA233FF7807}"/>
          </ac:picMkLst>
        </pc:picChg>
        <pc:picChg chg="add del">
          <ac:chgData name="Office" userId="ed5bcb15-e6ba-4133-b0f8-320b8649f5d8" providerId="ADAL" clId="{F66F911A-AA3A-4252-82B9-3BB3DB1536AA}" dt="2024-04-27T20:53:12.313" v="6670" actId="26606"/>
          <ac:picMkLst>
            <pc:docMk/>
            <pc:sldMk cId="239597884" sldId="318"/>
            <ac:picMk id="15" creationId="{7C268552-D473-46ED-B1B8-422042C4DEF1}"/>
          </ac:picMkLst>
        </pc:picChg>
        <pc:picChg chg="add del">
          <ac:chgData name="Office" userId="ed5bcb15-e6ba-4133-b0f8-320b8649f5d8" providerId="ADAL" clId="{F66F911A-AA3A-4252-82B9-3BB3DB1536AA}" dt="2024-04-27T20:53:12.313" v="6670" actId="26606"/>
          <ac:picMkLst>
            <pc:docMk/>
            <pc:sldMk cId="239597884" sldId="318"/>
            <ac:picMk id="19" creationId="{B9238B3E-24AA-439A-B527-6C5DF6D72145}"/>
          </ac:picMkLst>
        </pc:picChg>
        <pc:picChg chg="add del">
          <ac:chgData name="Office" userId="ed5bcb15-e6ba-4133-b0f8-320b8649f5d8" providerId="ADAL" clId="{F66F911A-AA3A-4252-82B9-3BB3DB1536AA}" dt="2024-04-27T20:53:12.313" v="6670" actId="26606"/>
          <ac:picMkLst>
            <pc:docMk/>
            <pc:sldMk cId="239597884" sldId="318"/>
            <ac:picMk id="21" creationId="{69F01145-BEA3-4CBF-AA21-10077B948CA8}"/>
          </ac:picMkLst>
        </pc:picChg>
        <pc:picChg chg="add del">
          <ac:chgData name="Office" userId="ed5bcb15-e6ba-4133-b0f8-320b8649f5d8" providerId="ADAL" clId="{F66F911A-AA3A-4252-82B9-3BB3DB1536AA}" dt="2024-04-27T21:04:12.645" v="7173" actId="26606"/>
          <ac:picMkLst>
            <pc:docMk/>
            <pc:sldMk cId="239597884" sldId="318"/>
            <ac:picMk id="36" creationId="{41B68C77-138E-4BF7-A276-BD0C78A4219F}"/>
          </ac:picMkLst>
        </pc:picChg>
        <pc:picChg chg="add del">
          <ac:chgData name="Office" userId="ed5bcb15-e6ba-4133-b0f8-320b8649f5d8" providerId="ADAL" clId="{F66F911A-AA3A-4252-82B9-3BB3DB1536AA}" dt="2024-04-27T21:04:12.645" v="7173" actId="26606"/>
          <ac:picMkLst>
            <pc:docMk/>
            <pc:sldMk cId="239597884" sldId="318"/>
            <ac:picMk id="38" creationId="{7C268552-D473-46ED-B1B8-422042C4DEF1}"/>
          </ac:picMkLst>
        </pc:picChg>
        <pc:picChg chg="add del">
          <ac:chgData name="Office" userId="ed5bcb15-e6ba-4133-b0f8-320b8649f5d8" providerId="ADAL" clId="{F66F911A-AA3A-4252-82B9-3BB3DB1536AA}" dt="2024-04-27T21:04:12.645" v="7173" actId="26606"/>
          <ac:picMkLst>
            <pc:docMk/>
            <pc:sldMk cId="239597884" sldId="318"/>
            <ac:picMk id="42" creationId="{B9238B3E-24AA-439A-B527-6C5DF6D72145}"/>
          </ac:picMkLst>
        </pc:picChg>
        <pc:picChg chg="add del">
          <ac:chgData name="Office" userId="ed5bcb15-e6ba-4133-b0f8-320b8649f5d8" providerId="ADAL" clId="{F66F911A-AA3A-4252-82B9-3BB3DB1536AA}" dt="2024-04-27T21:04:12.645" v="7173" actId="26606"/>
          <ac:picMkLst>
            <pc:docMk/>
            <pc:sldMk cId="239597884" sldId="318"/>
            <ac:picMk id="44" creationId="{69F01145-BEA3-4CBF-AA21-10077B948CA8}"/>
          </ac:picMkLst>
        </pc:picChg>
        <pc:picChg chg="add">
          <ac:chgData name="Office" userId="ed5bcb15-e6ba-4133-b0f8-320b8649f5d8" providerId="ADAL" clId="{F66F911A-AA3A-4252-82B9-3BB3DB1536AA}" dt="2024-04-27T21:04:12.645" v="7173" actId="26606"/>
          <ac:picMkLst>
            <pc:docMk/>
            <pc:sldMk cId="239597884" sldId="318"/>
            <ac:picMk id="59" creationId="{0F7302AF-86B9-441B-8D24-AC382E2A43A7}"/>
          </ac:picMkLst>
        </pc:picChg>
        <pc:picChg chg="add">
          <ac:chgData name="Office" userId="ed5bcb15-e6ba-4133-b0f8-320b8649f5d8" providerId="ADAL" clId="{F66F911A-AA3A-4252-82B9-3BB3DB1536AA}" dt="2024-04-27T21:04:12.645" v="7173" actId="26606"/>
          <ac:picMkLst>
            <pc:docMk/>
            <pc:sldMk cId="239597884" sldId="318"/>
            <ac:picMk id="61" creationId="{99A2A6C2-D371-4C6B-B50F-CC71C6D01037}"/>
          </ac:picMkLst>
        </pc:picChg>
        <pc:picChg chg="add">
          <ac:chgData name="Office" userId="ed5bcb15-e6ba-4133-b0f8-320b8649f5d8" providerId="ADAL" clId="{F66F911A-AA3A-4252-82B9-3BB3DB1536AA}" dt="2024-04-27T21:04:12.645" v="7173" actId="26606"/>
          <ac:picMkLst>
            <pc:docMk/>
            <pc:sldMk cId="239597884" sldId="318"/>
            <ac:picMk id="65" creationId="{8CC3468F-5EED-42B0-8507-F30360E1D51E}"/>
          </ac:picMkLst>
        </pc:picChg>
        <pc:picChg chg="add">
          <ac:chgData name="Office" userId="ed5bcb15-e6ba-4133-b0f8-320b8649f5d8" providerId="ADAL" clId="{F66F911A-AA3A-4252-82B9-3BB3DB1536AA}" dt="2024-04-27T21:04:12.645" v="7173" actId="26606"/>
          <ac:picMkLst>
            <pc:docMk/>
            <pc:sldMk cId="239597884" sldId="318"/>
            <ac:picMk id="67" creationId="{591711EE-029D-453C-9AE9-E87829F1D3D3}"/>
          </ac:picMkLst>
        </pc:picChg>
      </pc:sldChg>
      <pc:sldChg chg="addSp delSp modSp mod setBg setClrOvrMap">
        <pc:chgData name="Office" userId="ed5bcb15-e6ba-4133-b0f8-320b8649f5d8" providerId="ADAL" clId="{F66F911A-AA3A-4252-82B9-3BB3DB1536AA}" dt="2024-04-29T23:29:04.154" v="10569" actId="20577"/>
        <pc:sldMkLst>
          <pc:docMk/>
          <pc:sldMk cId="232499080" sldId="319"/>
        </pc:sldMkLst>
        <pc:spChg chg="mod">
          <ac:chgData name="Office" userId="ed5bcb15-e6ba-4133-b0f8-320b8649f5d8" providerId="ADAL" clId="{F66F911A-AA3A-4252-82B9-3BB3DB1536AA}" dt="2024-04-27T20:54:09.720" v="6674" actId="26606"/>
          <ac:spMkLst>
            <pc:docMk/>
            <pc:sldMk cId="232499080" sldId="319"/>
            <ac:spMk id="3" creationId="{8C82F32A-22A5-0046-9FAC-5295E4FA5A12}"/>
          </ac:spMkLst>
        </pc:spChg>
        <pc:spChg chg="del mod">
          <ac:chgData name="Office" userId="ed5bcb15-e6ba-4133-b0f8-320b8649f5d8" providerId="ADAL" clId="{F66F911A-AA3A-4252-82B9-3BB3DB1536AA}" dt="2024-04-27T20:54:12.179" v="6675" actId="478"/>
          <ac:spMkLst>
            <pc:docMk/>
            <pc:sldMk cId="232499080" sldId="319"/>
            <ac:spMk id="5" creationId="{85D9F803-CDBC-C74C-AF1B-2B5937D1C241}"/>
          </ac:spMkLst>
        </pc:spChg>
        <pc:spChg chg="add mod">
          <ac:chgData name="Office" userId="ed5bcb15-e6ba-4133-b0f8-320b8649f5d8" providerId="ADAL" clId="{F66F911A-AA3A-4252-82B9-3BB3DB1536AA}" dt="2024-04-29T23:29:04.154" v="10569" actId="20577"/>
          <ac:spMkLst>
            <pc:docMk/>
            <pc:sldMk cId="232499080" sldId="319"/>
            <ac:spMk id="6" creationId="{56CFF484-D162-4385-C440-1CA163879642}"/>
          </ac:spMkLst>
        </pc:spChg>
        <pc:spChg chg="mod ord">
          <ac:chgData name="Office" userId="ed5bcb15-e6ba-4133-b0f8-320b8649f5d8" providerId="ADAL" clId="{F66F911A-AA3A-4252-82B9-3BB3DB1536AA}" dt="2024-04-27T20:56:34.950" v="6896" actId="20577"/>
          <ac:spMkLst>
            <pc:docMk/>
            <pc:sldMk cId="232499080" sldId="319"/>
            <ac:spMk id="8" creationId="{34C97452-C78A-4701-B8AB-ABFE63D5BEDE}"/>
          </ac:spMkLst>
        </pc:spChg>
        <pc:spChg chg="add">
          <ac:chgData name="Office" userId="ed5bcb15-e6ba-4133-b0f8-320b8649f5d8" providerId="ADAL" clId="{F66F911A-AA3A-4252-82B9-3BB3DB1536AA}" dt="2024-04-27T20:54:09.720" v="6674" actId="26606"/>
          <ac:spMkLst>
            <pc:docMk/>
            <pc:sldMk cId="232499080" sldId="319"/>
            <ac:spMk id="17" creationId="{4AC0CD9D-7610-4620-93B4-798CCD9AB581}"/>
          </ac:spMkLst>
        </pc:spChg>
        <pc:spChg chg="add">
          <ac:chgData name="Office" userId="ed5bcb15-e6ba-4133-b0f8-320b8649f5d8" providerId="ADAL" clId="{F66F911A-AA3A-4252-82B9-3BB3DB1536AA}" dt="2024-04-27T20:54:09.720" v="6674" actId="26606"/>
          <ac:spMkLst>
            <pc:docMk/>
            <pc:sldMk cId="232499080" sldId="319"/>
            <ac:spMk id="23" creationId="{DE4D62F9-188E-4530-84C2-24BDEE4BEB82}"/>
          </ac:spMkLst>
        </pc:spChg>
        <pc:spChg chg="add">
          <ac:chgData name="Office" userId="ed5bcb15-e6ba-4133-b0f8-320b8649f5d8" providerId="ADAL" clId="{F66F911A-AA3A-4252-82B9-3BB3DB1536AA}" dt="2024-04-27T20:54:09.720" v="6674" actId="26606"/>
          <ac:spMkLst>
            <pc:docMk/>
            <pc:sldMk cId="232499080" sldId="319"/>
            <ac:spMk id="25" creationId="{EE4E366E-272A-409E-840F-9A6A64A9E3FF}"/>
          </ac:spMkLst>
        </pc:spChg>
        <pc:spChg chg="add">
          <ac:chgData name="Office" userId="ed5bcb15-e6ba-4133-b0f8-320b8649f5d8" providerId="ADAL" clId="{F66F911A-AA3A-4252-82B9-3BB3DB1536AA}" dt="2024-04-27T20:54:09.720" v="6674" actId="26606"/>
          <ac:spMkLst>
            <pc:docMk/>
            <pc:sldMk cId="232499080" sldId="319"/>
            <ac:spMk id="27" creationId="{A721560C-E4AB-4287-A29C-3F6916794CB9}"/>
          </ac:spMkLst>
        </pc:spChg>
        <pc:spChg chg="add">
          <ac:chgData name="Office" userId="ed5bcb15-e6ba-4133-b0f8-320b8649f5d8" providerId="ADAL" clId="{F66F911A-AA3A-4252-82B9-3BB3DB1536AA}" dt="2024-04-27T20:54:09.720" v="6674" actId="26606"/>
          <ac:spMkLst>
            <pc:docMk/>
            <pc:sldMk cId="232499080" sldId="319"/>
            <ac:spMk id="29" creationId="{DF6CFF07-D953-4F9C-9A0E-E0A6AACB6158}"/>
          </ac:spMkLst>
        </pc:spChg>
        <pc:spChg chg="add">
          <ac:chgData name="Office" userId="ed5bcb15-e6ba-4133-b0f8-320b8649f5d8" providerId="ADAL" clId="{F66F911A-AA3A-4252-82B9-3BB3DB1536AA}" dt="2024-04-27T20:54:09.720" v="6674" actId="26606"/>
          <ac:spMkLst>
            <pc:docMk/>
            <pc:sldMk cId="232499080" sldId="319"/>
            <ac:spMk id="31" creationId="{DAA4FEEE-0B5F-41BF-825D-60F9FB089568}"/>
          </ac:spMkLst>
        </pc:spChg>
        <pc:picChg chg="add mod">
          <ac:chgData name="Office" userId="ed5bcb15-e6ba-4133-b0f8-320b8649f5d8" providerId="ADAL" clId="{F66F911A-AA3A-4252-82B9-3BB3DB1536AA}" dt="2024-04-27T20:54:09.720" v="6674" actId="26606"/>
          <ac:picMkLst>
            <pc:docMk/>
            <pc:sldMk cId="232499080" sldId="319"/>
            <ac:picMk id="4" creationId="{F9137C43-8222-404D-EFE5-8A5C89EC637D}"/>
          </ac:picMkLst>
        </pc:picChg>
        <pc:picChg chg="add">
          <ac:chgData name="Office" userId="ed5bcb15-e6ba-4133-b0f8-320b8649f5d8" providerId="ADAL" clId="{F66F911A-AA3A-4252-82B9-3BB3DB1536AA}" dt="2024-04-27T20:54:09.720" v="6674" actId="26606"/>
          <ac:picMkLst>
            <pc:docMk/>
            <pc:sldMk cId="232499080" sldId="319"/>
            <ac:picMk id="13" creationId="{41B68C77-138E-4BF7-A276-BD0C78A4219F}"/>
          </ac:picMkLst>
        </pc:picChg>
        <pc:picChg chg="add">
          <ac:chgData name="Office" userId="ed5bcb15-e6ba-4133-b0f8-320b8649f5d8" providerId="ADAL" clId="{F66F911A-AA3A-4252-82B9-3BB3DB1536AA}" dt="2024-04-27T20:54:09.720" v="6674" actId="26606"/>
          <ac:picMkLst>
            <pc:docMk/>
            <pc:sldMk cId="232499080" sldId="319"/>
            <ac:picMk id="15" creationId="{7C268552-D473-46ED-B1B8-422042C4DEF1}"/>
          </ac:picMkLst>
        </pc:picChg>
        <pc:picChg chg="add">
          <ac:chgData name="Office" userId="ed5bcb15-e6ba-4133-b0f8-320b8649f5d8" providerId="ADAL" clId="{F66F911A-AA3A-4252-82B9-3BB3DB1536AA}" dt="2024-04-27T20:54:09.720" v="6674" actId="26606"/>
          <ac:picMkLst>
            <pc:docMk/>
            <pc:sldMk cId="232499080" sldId="319"/>
            <ac:picMk id="19" creationId="{B9238B3E-24AA-439A-B527-6C5DF6D72145}"/>
          </ac:picMkLst>
        </pc:picChg>
        <pc:picChg chg="add">
          <ac:chgData name="Office" userId="ed5bcb15-e6ba-4133-b0f8-320b8649f5d8" providerId="ADAL" clId="{F66F911A-AA3A-4252-82B9-3BB3DB1536AA}" dt="2024-04-27T20:54:09.720" v="6674" actId="26606"/>
          <ac:picMkLst>
            <pc:docMk/>
            <pc:sldMk cId="232499080" sldId="319"/>
            <ac:picMk id="21" creationId="{69F01145-BEA3-4CBF-AA21-10077B948CA8}"/>
          </ac:picMkLst>
        </pc:picChg>
      </pc:sldChg>
      <pc:sldChg chg="addSp delSp modSp mod setBg setClrOvrMap">
        <pc:chgData name="Office" userId="ed5bcb15-e6ba-4133-b0f8-320b8649f5d8" providerId="ADAL" clId="{F66F911A-AA3A-4252-82B9-3BB3DB1536AA}" dt="2024-04-29T23:34:43.114" v="10670" actId="20577"/>
        <pc:sldMkLst>
          <pc:docMk/>
          <pc:sldMk cId="3645034231" sldId="320"/>
        </pc:sldMkLst>
        <pc:spChg chg="mod ord">
          <ac:chgData name="Office" userId="ed5bcb15-e6ba-4133-b0f8-320b8649f5d8" providerId="ADAL" clId="{F66F911A-AA3A-4252-82B9-3BB3DB1536AA}" dt="2024-04-29T23:34:43.114" v="10670" actId="20577"/>
          <ac:spMkLst>
            <pc:docMk/>
            <pc:sldMk cId="3645034231" sldId="320"/>
            <ac:spMk id="4" creationId="{336C985E-BCEF-DD49-BB47-C4649A79F0D8}"/>
          </ac:spMkLst>
        </pc:spChg>
        <pc:spChg chg="del mod ord">
          <ac:chgData name="Office" userId="ed5bcb15-e6ba-4133-b0f8-320b8649f5d8" providerId="ADAL" clId="{F66F911A-AA3A-4252-82B9-3BB3DB1536AA}" dt="2024-04-27T23:02:46.089" v="8191" actId="478"/>
          <ac:spMkLst>
            <pc:docMk/>
            <pc:sldMk cId="3645034231" sldId="320"/>
            <ac:spMk id="5" creationId="{1B07C49E-AFFC-EC46-8930-E4D428F5F943}"/>
          </ac:spMkLst>
        </pc:spChg>
        <pc:spChg chg="add mod">
          <ac:chgData name="Office" userId="ed5bcb15-e6ba-4133-b0f8-320b8649f5d8" providerId="ADAL" clId="{F66F911A-AA3A-4252-82B9-3BB3DB1536AA}" dt="2024-04-27T23:06:17.546" v="8505" actId="20577"/>
          <ac:spMkLst>
            <pc:docMk/>
            <pc:sldMk cId="3645034231" sldId="320"/>
            <ac:spMk id="8" creationId="{604B1F4C-24FC-BE81-AF00-44F2BB270BE4}"/>
          </ac:spMkLst>
        </pc:spChg>
        <pc:spChg chg="mod">
          <ac:chgData name="Office" userId="ed5bcb15-e6ba-4133-b0f8-320b8649f5d8" providerId="ADAL" clId="{F66F911A-AA3A-4252-82B9-3BB3DB1536AA}" dt="2024-04-27T22:57:15.601" v="8170" actId="26606"/>
          <ac:spMkLst>
            <pc:docMk/>
            <pc:sldMk cId="3645034231" sldId="320"/>
            <ac:spMk id="9" creationId="{533106AC-60D7-46AE-8E64-7B84ABDBD099}"/>
          </ac:spMkLst>
        </pc:spChg>
        <pc:spChg chg="add del">
          <ac:chgData name="Office" userId="ed5bcb15-e6ba-4133-b0f8-320b8649f5d8" providerId="ADAL" clId="{F66F911A-AA3A-4252-82B9-3BB3DB1536AA}" dt="2024-04-27T22:57:15.601" v="8170" actId="26606"/>
          <ac:spMkLst>
            <pc:docMk/>
            <pc:sldMk cId="3645034231" sldId="320"/>
            <ac:spMk id="18" creationId="{4AC0CD9D-7610-4620-93B4-798CCD9AB581}"/>
          </ac:spMkLst>
        </pc:spChg>
        <pc:spChg chg="add del">
          <ac:chgData name="Office" userId="ed5bcb15-e6ba-4133-b0f8-320b8649f5d8" providerId="ADAL" clId="{F66F911A-AA3A-4252-82B9-3BB3DB1536AA}" dt="2024-04-27T22:57:15.601" v="8170" actId="26606"/>
          <ac:spMkLst>
            <pc:docMk/>
            <pc:sldMk cId="3645034231" sldId="320"/>
            <ac:spMk id="24" creationId="{DE4D62F9-188E-4530-84C2-24BDEE4BEB82}"/>
          </ac:spMkLst>
        </pc:spChg>
        <pc:spChg chg="add del">
          <ac:chgData name="Office" userId="ed5bcb15-e6ba-4133-b0f8-320b8649f5d8" providerId="ADAL" clId="{F66F911A-AA3A-4252-82B9-3BB3DB1536AA}" dt="2024-04-27T22:57:15.601" v="8170" actId="26606"/>
          <ac:spMkLst>
            <pc:docMk/>
            <pc:sldMk cId="3645034231" sldId="320"/>
            <ac:spMk id="26" creationId="{757B325C-3E35-45CF-9D07-3BCB281F3B9C}"/>
          </ac:spMkLst>
        </pc:spChg>
        <pc:spChg chg="add del">
          <ac:chgData name="Office" userId="ed5bcb15-e6ba-4133-b0f8-320b8649f5d8" providerId="ADAL" clId="{F66F911A-AA3A-4252-82B9-3BB3DB1536AA}" dt="2024-04-27T22:57:15.601" v="8170" actId="26606"/>
          <ac:spMkLst>
            <pc:docMk/>
            <pc:sldMk cId="3645034231" sldId="320"/>
            <ac:spMk id="28" creationId="{C24BEC42-AFF3-40D1-93A2-A27A42E1E23C}"/>
          </ac:spMkLst>
        </pc:spChg>
        <pc:spChg chg="add del">
          <ac:chgData name="Office" userId="ed5bcb15-e6ba-4133-b0f8-320b8649f5d8" providerId="ADAL" clId="{F66F911A-AA3A-4252-82B9-3BB3DB1536AA}" dt="2024-04-27T22:57:15.601" v="8170" actId="26606"/>
          <ac:spMkLst>
            <pc:docMk/>
            <pc:sldMk cId="3645034231" sldId="320"/>
            <ac:spMk id="30" creationId="{608F427C-1EC9-4280-9367-F2B3AA063E82}"/>
          </ac:spMkLst>
        </pc:spChg>
        <pc:spChg chg="add del">
          <ac:chgData name="Office" userId="ed5bcb15-e6ba-4133-b0f8-320b8649f5d8" providerId="ADAL" clId="{F66F911A-AA3A-4252-82B9-3BB3DB1536AA}" dt="2024-04-27T22:57:15.601" v="8170" actId="26606"/>
          <ac:spMkLst>
            <pc:docMk/>
            <pc:sldMk cId="3645034231" sldId="320"/>
            <ac:spMk id="32" creationId="{F98810A7-E114-447A-A7D6-69B27CFB5650}"/>
          </ac:spMkLst>
        </pc:spChg>
        <pc:spChg chg="add del">
          <ac:chgData name="Office" userId="ed5bcb15-e6ba-4133-b0f8-320b8649f5d8" providerId="ADAL" clId="{F66F911A-AA3A-4252-82B9-3BB3DB1536AA}" dt="2024-04-27T22:57:15.601" v="8170" actId="26606"/>
          <ac:spMkLst>
            <pc:docMk/>
            <pc:sldMk cId="3645034231" sldId="320"/>
            <ac:spMk id="41" creationId="{989BE678-777B-482A-A616-FEDC47B162E5}"/>
          </ac:spMkLst>
        </pc:spChg>
        <pc:spChg chg="add del">
          <ac:chgData name="Office" userId="ed5bcb15-e6ba-4133-b0f8-320b8649f5d8" providerId="ADAL" clId="{F66F911A-AA3A-4252-82B9-3BB3DB1536AA}" dt="2024-04-27T22:57:15.601" v="8170" actId="26606"/>
          <ac:spMkLst>
            <pc:docMk/>
            <pc:sldMk cId="3645034231" sldId="320"/>
            <ac:spMk id="47" creationId="{D28BE0C3-2102-4820-B88B-A448B1840D14}"/>
          </ac:spMkLst>
        </pc:spChg>
        <pc:spChg chg="add del">
          <ac:chgData name="Office" userId="ed5bcb15-e6ba-4133-b0f8-320b8649f5d8" providerId="ADAL" clId="{F66F911A-AA3A-4252-82B9-3BB3DB1536AA}" dt="2024-04-27T22:57:15.601" v="8170" actId="26606"/>
          <ac:spMkLst>
            <pc:docMk/>
            <pc:sldMk cId="3645034231" sldId="320"/>
            <ac:spMk id="49" creationId="{BFEFF673-A9DE-416D-A04E-1D50904542A9}"/>
          </ac:spMkLst>
        </pc:spChg>
        <pc:spChg chg="add del">
          <ac:chgData name="Office" userId="ed5bcb15-e6ba-4133-b0f8-320b8649f5d8" providerId="ADAL" clId="{F66F911A-AA3A-4252-82B9-3BB3DB1536AA}" dt="2024-04-27T22:57:14.546" v="8169" actId="26606"/>
          <ac:spMkLst>
            <pc:docMk/>
            <pc:sldMk cId="3645034231" sldId="320"/>
            <ac:spMk id="58" creationId="{4AC0CD9D-7610-4620-93B4-798CCD9AB581}"/>
          </ac:spMkLst>
        </pc:spChg>
        <pc:spChg chg="add del">
          <ac:chgData name="Office" userId="ed5bcb15-e6ba-4133-b0f8-320b8649f5d8" providerId="ADAL" clId="{F66F911A-AA3A-4252-82B9-3BB3DB1536AA}" dt="2024-04-27T22:57:14.546" v="8169" actId="26606"/>
          <ac:spMkLst>
            <pc:docMk/>
            <pc:sldMk cId="3645034231" sldId="320"/>
            <ac:spMk id="64" creationId="{DE4D62F9-188E-4530-84C2-24BDEE4BEB82}"/>
          </ac:spMkLst>
        </pc:spChg>
        <pc:spChg chg="add del">
          <ac:chgData name="Office" userId="ed5bcb15-e6ba-4133-b0f8-320b8649f5d8" providerId="ADAL" clId="{F66F911A-AA3A-4252-82B9-3BB3DB1536AA}" dt="2024-04-27T22:57:14.546" v="8169" actId="26606"/>
          <ac:spMkLst>
            <pc:docMk/>
            <pc:sldMk cId="3645034231" sldId="320"/>
            <ac:spMk id="66" creationId="{C72330AA-E11E-458E-8798-12C7F77383B8}"/>
          </ac:spMkLst>
        </pc:spChg>
        <pc:spChg chg="add del">
          <ac:chgData name="Office" userId="ed5bcb15-e6ba-4133-b0f8-320b8649f5d8" providerId="ADAL" clId="{F66F911A-AA3A-4252-82B9-3BB3DB1536AA}" dt="2024-04-27T22:57:14.546" v="8169" actId="26606"/>
          <ac:spMkLst>
            <pc:docMk/>
            <pc:sldMk cId="3645034231" sldId="320"/>
            <ac:spMk id="68" creationId="{A6BDC1B0-0C91-4230-BFEB-9C8ED19B9A3A}"/>
          </ac:spMkLst>
        </pc:spChg>
        <pc:spChg chg="add del">
          <ac:chgData name="Office" userId="ed5bcb15-e6ba-4133-b0f8-320b8649f5d8" providerId="ADAL" clId="{F66F911A-AA3A-4252-82B9-3BB3DB1536AA}" dt="2024-04-27T22:57:14.546" v="8169" actId="26606"/>
          <ac:spMkLst>
            <pc:docMk/>
            <pc:sldMk cId="3645034231" sldId="320"/>
            <ac:spMk id="70" creationId="{68E0A26E-4EA8-4E6C-97A2-7B6C1C13F8CF}"/>
          </ac:spMkLst>
        </pc:spChg>
        <pc:spChg chg="add del">
          <ac:chgData name="Office" userId="ed5bcb15-e6ba-4133-b0f8-320b8649f5d8" providerId="ADAL" clId="{F66F911A-AA3A-4252-82B9-3BB3DB1536AA}" dt="2024-04-27T22:57:14.546" v="8169" actId="26606"/>
          <ac:spMkLst>
            <pc:docMk/>
            <pc:sldMk cId="3645034231" sldId="320"/>
            <ac:spMk id="72" creationId="{C1841CC0-B7A9-4828-B82F-9C6B433BDCAE}"/>
          </ac:spMkLst>
        </pc:spChg>
        <pc:grpChg chg="add del">
          <ac:chgData name="Office" userId="ed5bcb15-e6ba-4133-b0f8-320b8649f5d8" providerId="ADAL" clId="{F66F911A-AA3A-4252-82B9-3BB3DB1536AA}" dt="2024-04-27T22:57:14.546" v="8169" actId="26606"/>
          <ac:grpSpMkLst>
            <pc:docMk/>
            <pc:sldMk cId="3645034231" sldId="320"/>
            <ac:grpSpMk id="74" creationId="{08E05919-D800-40FD-A3BD-4B9CC4078E7A}"/>
          </ac:grpSpMkLst>
        </pc:grpChg>
        <pc:picChg chg="add del mod ord">
          <ac:chgData name="Office" userId="ed5bcb15-e6ba-4133-b0f8-320b8649f5d8" providerId="ADAL" clId="{F66F911A-AA3A-4252-82B9-3BB3DB1536AA}" dt="2024-04-27T23:01:49.296" v="8171" actId="478"/>
          <ac:picMkLst>
            <pc:docMk/>
            <pc:sldMk cId="3645034231" sldId="320"/>
            <ac:picMk id="3" creationId="{64294F0E-A02A-B43B-6D5B-CDEA1F259433}"/>
          </ac:picMkLst>
        </pc:picChg>
        <pc:picChg chg="add mod">
          <ac:chgData name="Office" userId="ed5bcb15-e6ba-4133-b0f8-320b8649f5d8" providerId="ADAL" clId="{F66F911A-AA3A-4252-82B9-3BB3DB1536AA}" dt="2024-04-27T23:02:18.530" v="8178" actId="1076"/>
          <ac:picMkLst>
            <pc:docMk/>
            <pc:sldMk cId="3645034231" sldId="320"/>
            <ac:picMk id="7" creationId="{A9DA00A0-826B-47AF-6EFF-C1D41197E63B}"/>
          </ac:picMkLst>
        </pc:picChg>
        <pc:picChg chg="add del">
          <ac:chgData name="Office" userId="ed5bcb15-e6ba-4133-b0f8-320b8649f5d8" providerId="ADAL" clId="{F66F911A-AA3A-4252-82B9-3BB3DB1536AA}" dt="2024-04-27T22:57:15.601" v="8170" actId="26606"/>
          <ac:picMkLst>
            <pc:docMk/>
            <pc:sldMk cId="3645034231" sldId="320"/>
            <ac:picMk id="14" creationId="{41B68C77-138E-4BF7-A276-BD0C78A4219F}"/>
          </ac:picMkLst>
        </pc:picChg>
        <pc:picChg chg="add del">
          <ac:chgData name="Office" userId="ed5bcb15-e6ba-4133-b0f8-320b8649f5d8" providerId="ADAL" clId="{F66F911A-AA3A-4252-82B9-3BB3DB1536AA}" dt="2024-04-27T22:57:15.601" v="8170" actId="26606"/>
          <ac:picMkLst>
            <pc:docMk/>
            <pc:sldMk cId="3645034231" sldId="320"/>
            <ac:picMk id="16" creationId="{7C268552-D473-46ED-B1B8-422042C4DEF1}"/>
          </ac:picMkLst>
        </pc:picChg>
        <pc:picChg chg="add del">
          <ac:chgData name="Office" userId="ed5bcb15-e6ba-4133-b0f8-320b8649f5d8" providerId="ADAL" clId="{F66F911A-AA3A-4252-82B9-3BB3DB1536AA}" dt="2024-04-27T22:57:15.601" v="8170" actId="26606"/>
          <ac:picMkLst>
            <pc:docMk/>
            <pc:sldMk cId="3645034231" sldId="320"/>
            <ac:picMk id="20" creationId="{B9238B3E-24AA-439A-B527-6C5DF6D72145}"/>
          </ac:picMkLst>
        </pc:picChg>
        <pc:picChg chg="add del">
          <ac:chgData name="Office" userId="ed5bcb15-e6ba-4133-b0f8-320b8649f5d8" providerId="ADAL" clId="{F66F911A-AA3A-4252-82B9-3BB3DB1536AA}" dt="2024-04-27T22:57:15.601" v="8170" actId="26606"/>
          <ac:picMkLst>
            <pc:docMk/>
            <pc:sldMk cId="3645034231" sldId="320"/>
            <ac:picMk id="22" creationId="{69F01145-BEA3-4CBF-AA21-10077B948CA8}"/>
          </ac:picMkLst>
        </pc:picChg>
        <pc:picChg chg="add del">
          <ac:chgData name="Office" userId="ed5bcb15-e6ba-4133-b0f8-320b8649f5d8" providerId="ADAL" clId="{F66F911A-AA3A-4252-82B9-3BB3DB1536AA}" dt="2024-04-27T22:57:15.601" v="8170" actId="26606"/>
          <ac:picMkLst>
            <pc:docMk/>
            <pc:sldMk cId="3645034231" sldId="320"/>
            <ac:picMk id="37" creationId="{DF19BAF3-7E20-4B9D-B544-BABAEEA1FA75}"/>
          </ac:picMkLst>
        </pc:picChg>
        <pc:picChg chg="add del">
          <ac:chgData name="Office" userId="ed5bcb15-e6ba-4133-b0f8-320b8649f5d8" providerId="ADAL" clId="{F66F911A-AA3A-4252-82B9-3BB3DB1536AA}" dt="2024-04-27T22:57:15.601" v="8170" actId="26606"/>
          <ac:picMkLst>
            <pc:docMk/>
            <pc:sldMk cId="3645034231" sldId="320"/>
            <ac:picMk id="39" creationId="{950648F4-ABCD-4DF0-8641-76CFB2354721}"/>
          </ac:picMkLst>
        </pc:picChg>
        <pc:picChg chg="add del">
          <ac:chgData name="Office" userId="ed5bcb15-e6ba-4133-b0f8-320b8649f5d8" providerId="ADAL" clId="{F66F911A-AA3A-4252-82B9-3BB3DB1536AA}" dt="2024-04-27T22:57:15.601" v="8170" actId="26606"/>
          <ac:picMkLst>
            <pc:docMk/>
            <pc:sldMk cId="3645034231" sldId="320"/>
            <ac:picMk id="43" creationId="{CF1EB4BD-9C7E-4AA3-9681-C7EB0DA6250B}"/>
          </ac:picMkLst>
        </pc:picChg>
        <pc:picChg chg="add del">
          <ac:chgData name="Office" userId="ed5bcb15-e6ba-4133-b0f8-320b8649f5d8" providerId="ADAL" clId="{F66F911A-AA3A-4252-82B9-3BB3DB1536AA}" dt="2024-04-27T22:57:15.601" v="8170" actId="26606"/>
          <ac:picMkLst>
            <pc:docMk/>
            <pc:sldMk cId="3645034231" sldId="320"/>
            <ac:picMk id="45" creationId="{94AAE3AA-3759-4D28-B0EF-575F25A5146C}"/>
          </ac:picMkLst>
        </pc:picChg>
        <pc:picChg chg="add del">
          <ac:chgData name="Office" userId="ed5bcb15-e6ba-4133-b0f8-320b8649f5d8" providerId="ADAL" clId="{F66F911A-AA3A-4252-82B9-3BB3DB1536AA}" dt="2024-04-27T22:57:14.546" v="8169" actId="26606"/>
          <ac:picMkLst>
            <pc:docMk/>
            <pc:sldMk cId="3645034231" sldId="320"/>
            <ac:picMk id="54" creationId="{41B68C77-138E-4BF7-A276-BD0C78A4219F}"/>
          </ac:picMkLst>
        </pc:picChg>
        <pc:picChg chg="add del">
          <ac:chgData name="Office" userId="ed5bcb15-e6ba-4133-b0f8-320b8649f5d8" providerId="ADAL" clId="{F66F911A-AA3A-4252-82B9-3BB3DB1536AA}" dt="2024-04-27T22:57:14.546" v="8169" actId="26606"/>
          <ac:picMkLst>
            <pc:docMk/>
            <pc:sldMk cId="3645034231" sldId="320"/>
            <ac:picMk id="56" creationId="{7C268552-D473-46ED-B1B8-422042C4DEF1}"/>
          </ac:picMkLst>
        </pc:picChg>
        <pc:picChg chg="add del">
          <ac:chgData name="Office" userId="ed5bcb15-e6ba-4133-b0f8-320b8649f5d8" providerId="ADAL" clId="{F66F911A-AA3A-4252-82B9-3BB3DB1536AA}" dt="2024-04-27T22:57:14.546" v="8169" actId="26606"/>
          <ac:picMkLst>
            <pc:docMk/>
            <pc:sldMk cId="3645034231" sldId="320"/>
            <ac:picMk id="60" creationId="{B9238B3E-24AA-439A-B527-6C5DF6D72145}"/>
          </ac:picMkLst>
        </pc:picChg>
        <pc:picChg chg="add del">
          <ac:chgData name="Office" userId="ed5bcb15-e6ba-4133-b0f8-320b8649f5d8" providerId="ADAL" clId="{F66F911A-AA3A-4252-82B9-3BB3DB1536AA}" dt="2024-04-27T22:57:14.546" v="8169" actId="26606"/>
          <ac:picMkLst>
            <pc:docMk/>
            <pc:sldMk cId="3645034231" sldId="320"/>
            <ac:picMk id="62" creationId="{69F01145-BEA3-4CBF-AA21-10077B948CA8}"/>
          </ac:picMkLst>
        </pc:picChg>
      </pc:sldChg>
      <pc:sldChg chg="modSp mod">
        <pc:chgData name="Office" userId="ed5bcb15-e6ba-4133-b0f8-320b8649f5d8" providerId="ADAL" clId="{F66F911A-AA3A-4252-82B9-3BB3DB1536AA}" dt="2024-04-29T23:28:53.608" v="10564" actId="20577"/>
        <pc:sldMkLst>
          <pc:docMk/>
          <pc:sldMk cId="733461713" sldId="321"/>
        </pc:sldMkLst>
        <pc:spChg chg="mod">
          <ac:chgData name="Office" userId="ed5bcb15-e6ba-4133-b0f8-320b8649f5d8" providerId="ADAL" clId="{F66F911A-AA3A-4252-82B9-3BB3DB1536AA}" dt="2024-04-29T23:28:53.608" v="10564" actId="20577"/>
          <ac:spMkLst>
            <pc:docMk/>
            <pc:sldMk cId="733461713" sldId="321"/>
            <ac:spMk id="2" creationId="{938BBD4D-F87B-2648-91EB-CF6A4BF6870A}"/>
          </ac:spMkLst>
        </pc:spChg>
      </pc:sldChg>
      <pc:sldChg chg="addSp delSp modSp mod setBg">
        <pc:chgData name="Office" userId="ed5bcb15-e6ba-4133-b0f8-320b8649f5d8" providerId="ADAL" clId="{F66F911A-AA3A-4252-82B9-3BB3DB1536AA}" dt="2024-04-29T23:28:45.224" v="10562" actId="1036"/>
        <pc:sldMkLst>
          <pc:docMk/>
          <pc:sldMk cId="700132931" sldId="322"/>
        </pc:sldMkLst>
        <pc:spChg chg="mod ord">
          <ac:chgData name="Office" userId="ed5bcb15-e6ba-4133-b0f8-320b8649f5d8" providerId="ADAL" clId="{F66F911A-AA3A-4252-82B9-3BB3DB1536AA}" dt="2024-04-29T19:15:59.259" v="10189" actId="26606"/>
          <ac:spMkLst>
            <pc:docMk/>
            <pc:sldMk cId="700132931" sldId="322"/>
            <ac:spMk id="3" creationId="{8C82F32A-22A5-0046-9FAC-5295E4FA5A12}"/>
          </ac:spMkLst>
        </pc:spChg>
        <pc:spChg chg="mod ord">
          <ac:chgData name="Office" userId="ed5bcb15-e6ba-4133-b0f8-320b8649f5d8" providerId="ADAL" clId="{F66F911A-AA3A-4252-82B9-3BB3DB1536AA}" dt="2024-04-29T23:28:45.224" v="10562" actId="1036"/>
          <ac:spMkLst>
            <pc:docMk/>
            <pc:sldMk cId="700132931" sldId="322"/>
            <ac:spMk id="5" creationId="{85D9F803-CDBC-C74C-AF1B-2B5937D1C241}"/>
          </ac:spMkLst>
        </pc:spChg>
        <pc:spChg chg="mod ord">
          <ac:chgData name="Office" userId="ed5bcb15-e6ba-4133-b0f8-320b8649f5d8" providerId="ADAL" clId="{F66F911A-AA3A-4252-82B9-3BB3DB1536AA}" dt="2024-04-29T19:18:42.246" v="10267" actId="123"/>
          <ac:spMkLst>
            <pc:docMk/>
            <pc:sldMk cId="700132931" sldId="322"/>
            <ac:spMk id="8" creationId="{9456A072-47A6-4424-9ABE-F398119040DD}"/>
          </ac:spMkLst>
        </pc:spChg>
        <pc:spChg chg="add">
          <ac:chgData name="Office" userId="ed5bcb15-e6ba-4133-b0f8-320b8649f5d8" providerId="ADAL" clId="{F66F911A-AA3A-4252-82B9-3BB3DB1536AA}" dt="2024-04-29T19:15:59.259" v="10189" actId="26606"/>
          <ac:spMkLst>
            <pc:docMk/>
            <pc:sldMk cId="700132931" sldId="322"/>
            <ac:spMk id="12" creationId="{989BE678-777B-482A-A616-FEDC47B162E5}"/>
          </ac:spMkLst>
        </pc:spChg>
        <pc:spChg chg="add del">
          <ac:chgData name="Office" userId="ed5bcb15-e6ba-4133-b0f8-320b8649f5d8" providerId="ADAL" clId="{F66F911A-AA3A-4252-82B9-3BB3DB1536AA}" dt="2024-04-29T19:15:35.072" v="10187" actId="26606"/>
          <ac:spMkLst>
            <pc:docMk/>
            <pc:sldMk cId="700132931" sldId="322"/>
            <ac:spMk id="17" creationId="{989BE678-777B-482A-A616-FEDC47B162E5}"/>
          </ac:spMkLst>
        </pc:spChg>
        <pc:spChg chg="add">
          <ac:chgData name="Office" userId="ed5bcb15-e6ba-4133-b0f8-320b8649f5d8" providerId="ADAL" clId="{F66F911A-AA3A-4252-82B9-3BB3DB1536AA}" dt="2024-04-29T19:15:59.259" v="10189" actId="26606"/>
          <ac:spMkLst>
            <pc:docMk/>
            <pc:sldMk cId="700132931" sldId="322"/>
            <ac:spMk id="18" creationId="{D28BE0C3-2102-4820-B88B-A448B1840D14}"/>
          </ac:spMkLst>
        </pc:spChg>
        <pc:spChg chg="add">
          <ac:chgData name="Office" userId="ed5bcb15-e6ba-4133-b0f8-320b8649f5d8" providerId="ADAL" clId="{F66F911A-AA3A-4252-82B9-3BB3DB1536AA}" dt="2024-04-29T19:15:59.259" v="10189" actId="26606"/>
          <ac:spMkLst>
            <pc:docMk/>
            <pc:sldMk cId="700132931" sldId="322"/>
            <ac:spMk id="20" creationId="{A26E2FAE-FA60-497B-B2CB-7702C6FF3A3F}"/>
          </ac:spMkLst>
        </pc:spChg>
        <pc:spChg chg="add del">
          <ac:chgData name="Office" userId="ed5bcb15-e6ba-4133-b0f8-320b8649f5d8" providerId="ADAL" clId="{F66F911A-AA3A-4252-82B9-3BB3DB1536AA}" dt="2024-04-29T19:15:35.072" v="10187" actId="26606"/>
          <ac:spMkLst>
            <pc:docMk/>
            <pc:sldMk cId="700132931" sldId="322"/>
            <ac:spMk id="23" creationId="{D28BE0C3-2102-4820-B88B-A448B1840D14}"/>
          </ac:spMkLst>
        </pc:spChg>
        <pc:spChg chg="add del">
          <ac:chgData name="Office" userId="ed5bcb15-e6ba-4133-b0f8-320b8649f5d8" providerId="ADAL" clId="{F66F911A-AA3A-4252-82B9-3BB3DB1536AA}" dt="2024-04-29T19:15:35.072" v="10187" actId="26606"/>
          <ac:spMkLst>
            <pc:docMk/>
            <pc:sldMk cId="700132931" sldId="322"/>
            <ac:spMk id="25" creationId="{A26E2FAE-FA60-497B-B2CB-7702C6FF3A3F}"/>
          </ac:spMkLst>
        </pc:spChg>
        <pc:picChg chg="add mod ord">
          <ac:chgData name="Office" userId="ed5bcb15-e6ba-4133-b0f8-320b8649f5d8" providerId="ADAL" clId="{F66F911A-AA3A-4252-82B9-3BB3DB1536AA}" dt="2024-04-29T19:17:15.096" v="10196" actId="14100"/>
          <ac:picMkLst>
            <pc:docMk/>
            <pc:sldMk cId="700132931" sldId="322"/>
            <ac:picMk id="4" creationId="{B66FBD48-88FD-A44C-0C08-DE8F64B3F51D}"/>
          </ac:picMkLst>
        </pc:picChg>
        <pc:picChg chg="add mod">
          <ac:chgData name="Office" userId="ed5bcb15-e6ba-4133-b0f8-320b8649f5d8" providerId="ADAL" clId="{F66F911A-AA3A-4252-82B9-3BB3DB1536AA}" dt="2024-04-29T19:17:23.111" v="10197" actId="1076"/>
          <ac:picMkLst>
            <pc:docMk/>
            <pc:sldMk cId="700132931" sldId="322"/>
            <ac:picMk id="7" creationId="{F77459CF-1FAB-082A-0FEA-5CC30D324DD0}"/>
          </ac:picMkLst>
        </pc:picChg>
        <pc:picChg chg="add">
          <ac:chgData name="Office" userId="ed5bcb15-e6ba-4133-b0f8-320b8649f5d8" providerId="ADAL" clId="{F66F911A-AA3A-4252-82B9-3BB3DB1536AA}" dt="2024-04-29T19:15:59.259" v="10189" actId="26606"/>
          <ac:picMkLst>
            <pc:docMk/>
            <pc:sldMk cId="700132931" sldId="322"/>
            <ac:picMk id="10" creationId="{DF19BAF3-7E20-4B9D-B544-BABAEEA1FA75}"/>
          </ac:picMkLst>
        </pc:picChg>
        <pc:picChg chg="add">
          <ac:chgData name="Office" userId="ed5bcb15-e6ba-4133-b0f8-320b8649f5d8" providerId="ADAL" clId="{F66F911A-AA3A-4252-82B9-3BB3DB1536AA}" dt="2024-04-29T19:15:59.259" v="10189" actId="26606"/>
          <ac:picMkLst>
            <pc:docMk/>
            <pc:sldMk cId="700132931" sldId="322"/>
            <ac:picMk id="11" creationId="{950648F4-ABCD-4DF0-8641-76CFB2354721}"/>
          </ac:picMkLst>
        </pc:picChg>
        <pc:picChg chg="add del">
          <ac:chgData name="Office" userId="ed5bcb15-e6ba-4133-b0f8-320b8649f5d8" providerId="ADAL" clId="{F66F911A-AA3A-4252-82B9-3BB3DB1536AA}" dt="2024-04-29T19:15:35.072" v="10187" actId="26606"/>
          <ac:picMkLst>
            <pc:docMk/>
            <pc:sldMk cId="700132931" sldId="322"/>
            <ac:picMk id="13" creationId="{DF19BAF3-7E20-4B9D-B544-BABAEEA1FA75}"/>
          </ac:picMkLst>
        </pc:picChg>
        <pc:picChg chg="add">
          <ac:chgData name="Office" userId="ed5bcb15-e6ba-4133-b0f8-320b8649f5d8" providerId="ADAL" clId="{F66F911A-AA3A-4252-82B9-3BB3DB1536AA}" dt="2024-04-29T19:15:59.259" v="10189" actId="26606"/>
          <ac:picMkLst>
            <pc:docMk/>
            <pc:sldMk cId="700132931" sldId="322"/>
            <ac:picMk id="14" creationId="{CF1EB4BD-9C7E-4AA3-9681-C7EB0DA6250B}"/>
          </ac:picMkLst>
        </pc:picChg>
        <pc:picChg chg="add del">
          <ac:chgData name="Office" userId="ed5bcb15-e6ba-4133-b0f8-320b8649f5d8" providerId="ADAL" clId="{F66F911A-AA3A-4252-82B9-3BB3DB1536AA}" dt="2024-04-29T19:15:35.072" v="10187" actId="26606"/>
          <ac:picMkLst>
            <pc:docMk/>
            <pc:sldMk cId="700132931" sldId="322"/>
            <ac:picMk id="15" creationId="{950648F4-ABCD-4DF0-8641-76CFB2354721}"/>
          </ac:picMkLst>
        </pc:picChg>
        <pc:picChg chg="add">
          <ac:chgData name="Office" userId="ed5bcb15-e6ba-4133-b0f8-320b8649f5d8" providerId="ADAL" clId="{F66F911A-AA3A-4252-82B9-3BB3DB1536AA}" dt="2024-04-29T19:15:59.259" v="10189" actId="26606"/>
          <ac:picMkLst>
            <pc:docMk/>
            <pc:sldMk cId="700132931" sldId="322"/>
            <ac:picMk id="16" creationId="{94AAE3AA-3759-4D28-B0EF-575F25A5146C}"/>
          </ac:picMkLst>
        </pc:picChg>
        <pc:picChg chg="add del">
          <ac:chgData name="Office" userId="ed5bcb15-e6ba-4133-b0f8-320b8649f5d8" providerId="ADAL" clId="{F66F911A-AA3A-4252-82B9-3BB3DB1536AA}" dt="2024-04-29T19:15:35.072" v="10187" actId="26606"/>
          <ac:picMkLst>
            <pc:docMk/>
            <pc:sldMk cId="700132931" sldId="322"/>
            <ac:picMk id="19" creationId="{CF1EB4BD-9C7E-4AA3-9681-C7EB0DA6250B}"/>
          </ac:picMkLst>
        </pc:picChg>
        <pc:picChg chg="add del">
          <ac:chgData name="Office" userId="ed5bcb15-e6ba-4133-b0f8-320b8649f5d8" providerId="ADAL" clId="{F66F911A-AA3A-4252-82B9-3BB3DB1536AA}" dt="2024-04-29T19:15:35.072" v="10187" actId="26606"/>
          <ac:picMkLst>
            <pc:docMk/>
            <pc:sldMk cId="700132931" sldId="322"/>
            <ac:picMk id="21" creationId="{94AAE3AA-3759-4D28-B0EF-575F25A5146C}"/>
          </ac:picMkLst>
        </pc:picChg>
        <pc:picChg chg="add mod">
          <ac:chgData name="Office" userId="ed5bcb15-e6ba-4133-b0f8-320b8649f5d8" providerId="ADAL" clId="{F66F911A-AA3A-4252-82B9-3BB3DB1536AA}" dt="2024-04-29T19:17:38.869" v="10199" actId="1076"/>
          <ac:picMkLst>
            <pc:docMk/>
            <pc:sldMk cId="700132931" sldId="322"/>
            <ac:picMk id="22" creationId="{CD41CC9F-6A8D-4108-48F8-2C691563FD9D}"/>
          </ac:picMkLst>
        </pc:picChg>
      </pc:sldChg>
      <pc:sldChg chg="addSp delSp modSp mod setBg setClrOvrMap">
        <pc:chgData name="Office" userId="ed5bcb15-e6ba-4133-b0f8-320b8649f5d8" providerId="ADAL" clId="{F66F911A-AA3A-4252-82B9-3BB3DB1536AA}" dt="2024-04-29T23:37:02.239" v="10788" actId="123"/>
        <pc:sldMkLst>
          <pc:docMk/>
          <pc:sldMk cId="1866160706" sldId="323"/>
        </pc:sldMkLst>
        <pc:spChg chg="mod ord">
          <ac:chgData name="Office" userId="ed5bcb15-e6ba-4133-b0f8-320b8649f5d8" providerId="ADAL" clId="{F66F911A-AA3A-4252-82B9-3BB3DB1536AA}" dt="2024-04-29T23:34:44.644" v="10676" actId="20577"/>
          <ac:spMkLst>
            <pc:docMk/>
            <pc:sldMk cId="1866160706" sldId="323"/>
            <ac:spMk id="3" creationId="{8C82F32A-22A5-0046-9FAC-5295E4FA5A12}"/>
          </ac:spMkLst>
        </pc:spChg>
        <pc:spChg chg="mod ord">
          <ac:chgData name="Office" userId="ed5bcb15-e6ba-4133-b0f8-320b8649f5d8" providerId="ADAL" clId="{F66F911A-AA3A-4252-82B9-3BB3DB1536AA}" dt="2024-04-29T23:37:02.239" v="10788" actId="123"/>
          <ac:spMkLst>
            <pc:docMk/>
            <pc:sldMk cId="1866160706" sldId="323"/>
            <ac:spMk id="5" creationId="{85D9F803-CDBC-C74C-AF1B-2B5937D1C241}"/>
          </ac:spMkLst>
        </pc:spChg>
        <pc:spChg chg="mod">
          <ac:chgData name="Office" userId="ed5bcb15-e6ba-4133-b0f8-320b8649f5d8" providerId="ADAL" clId="{F66F911A-AA3A-4252-82B9-3BB3DB1536AA}" dt="2024-04-29T19:30:07.837" v="10336" actId="123"/>
          <ac:spMkLst>
            <pc:docMk/>
            <pc:sldMk cId="1866160706" sldId="323"/>
            <ac:spMk id="8" creationId="{4EF94599-779E-457E-B57B-6063EBF7A840}"/>
          </ac:spMkLst>
        </pc:spChg>
        <pc:spChg chg="add del">
          <ac:chgData name="Office" userId="ed5bcb15-e6ba-4133-b0f8-320b8649f5d8" providerId="ADAL" clId="{F66F911A-AA3A-4252-82B9-3BB3DB1536AA}" dt="2024-04-29T19:19:55.379" v="10274" actId="26606"/>
          <ac:spMkLst>
            <pc:docMk/>
            <pc:sldMk cId="1866160706" sldId="323"/>
            <ac:spMk id="12" creationId="{4AC0CD9D-7610-4620-93B4-798CCD9AB581}"/>
          </ac:spMkLst>
        </pc:spChg>
        <pc:spChg chg="add del">
          <ac:chgData name="Office" userId="ed5bcb15-e6ba-4133-b0f8-320b8649f5d8" providerId="ADAL" clId="{F66F911A-AA3A-4252-82B9-3BB3DB1536AA}" dt="2024-04-29T19:19:43.333" v="10272" actId="26606"/>
          <ac:spMkLst>
            <pc:docMk/>
            <pc:sldMk cId="1866160706" sldId="323"/>
            <ac:spMk id="17" creationId="{989BE678-777B-482A-A616-FEDC47B162E5}"/>
          </ac:spMkLst>
        </pc:spChg>
        <pc:spChg chg="add del">
          <ac:chgData name="Office" userId="ed5bcb15-e6ba-4133-b0f8-320b8649f5d8" providerId="ADAL" clId="{F66F911A-AA3A-4252-82B9-3BB3DB1536AA}" dt="2024-04-29T19:19:55.379" v="10274" actId="26606"/>
          <ac:spMkLst>
            <pc:docMk/>
            <pc:sldMk cId="1866160706" sldId="323"/>
            <ac:spMk id="18" creationId="{DE4D62F9-188E-4530-84C2-24BDEE4BEB82}"/>
          </ac:spMkLst>
        </pc:spChg>
        <pc:spChg chg="add del">
          <ac:chgData name="Office" userId="ed5bcb15-e6ba-4133-b0f8-320b8649f5d8" providerId="ADAL" clId="{F66F911A-AA3A-4252-82B9-3BB3DB1536AA}" dt="2024-04-29T19:19:55.379" v="10274" actId="26606"/>
          <ac:spMkLst>
            <pc:docMk/>
            <pc:sldMk cId="1866160706" sldId="323"/>
            <ac:spMk id="20" creationId="{49076D5E-68ED-4CD1-A04F-E7934EBFAAD9}"/>
          </ac:spMkLst>
        </pc:spChg>
        <pc:spChg chg="add del">
          <ac:chgData name="Office" userId="ed5bcb15-e6ba-4133-b0f8-320b8649f5d8" providerId="ADAL" clId="{F66F911A-AA3A-4252-82B9-3BB3DB1536AA}" dt="2024-04-29T19:19:43.333" v="10272" actId="26606"/>
          <ac:spMkLst>
            <pc:docMk/>
            <pc:sldMk cId="1866160706" sldId="323"/>
            <ac:spMk id="23" creationId="{D28BE0C3-2102-4820-B88B-A448B1840D14}"/>
          </ac:spMkLst>
        </pc:spChg>
        <pc:spChg chg="add del">
          <ac:chgData name="Office" userId="ed5bcb15-e6ba-4133-b0f8-320b8649f5d8" providerId="ADAL" clId="{F66F911A-AA3A-4252-82B9-3BB3DB1536AA}" dt="2024-04-29T19:19:43.333" v="10272" actId="26606"/>
          <ac:spMkLst>
            <pc:docMk/>
            <pc:sldMk cId="1866160706" sldId="323"/>
            <ac:spMk id="25" creationId="{A26E2FAE-FA60-497B-B2CB-7702C6FF3A3F}"/>
          </ac:spMkLst>
        </pc:spChg>
        <pc:spChg chg="add">
          <ac:chgData name="Office" userId="ed5bcb15-e6ba-4133-b0f8-320b8649f5d8" providerId="ADAL" clId="{F66F911A-AA3A-4252-82B9-3BB3DB1536AA}" dt="2024-04-29T19:20:23.980" v="10277" actId="26606"/>
          <ac:spMkLst>
            <pc:docMk/>
            <pc:sldMk cId="1866160706" sldId="323"/>
            <ac:spMk id="26" creationId="{989BE678-777B-482A-A616-FEDC47B162E5}"/>
          </ac:spMkLst>
        </pc:spChg>
        <pc:spChg chg="add del">
          <ac:chgData name="Office" userId="ed5bcb15-e6ba-4133-b0f8-320b8649f5d8" providerId="ADAL" clId="{F66F911A-AA3A-4252-82B9-3BB3DB1536AA}" dt="2024-04-29T19:19:55.379" v="10274" actId="26606"/>
          <ac:spMkLst>
            <pc:docMk/>
            <pc:sldMk cId="1866160706" sldId="323"/>
            <ac:spMk id="27" creationId="{21BE0A6B-EBF8-4301-B1AE-F6A1C4003E2A}"/>
          </ac:spMkLst>
        </pc:spChg>
        <pc:spChg chg="add del">
          <ac:chgData name="Office" userId="ed5bcb15-e6ba-4133-b0f8-320b8649f5d8" providerId="ADAL" clId="{F66F911A-AA3A-4252-82B9-3BB3DB1536AA}" dt="2024-04-29T19:19:55.379" v="10274" actId="26606"/>
          <ac:spMkLst>
            <pc:docMk/>
            <pc:sldMk cId="1866160706" sldId="323"/>
            <ac:spMk id="29" creationId="{03C06118-B3FE-4B51-80A1-B82C2E9FF970}"/>
          </ac:spMkLst>
        </pc:spChg>
        <pc:spChg chg="add del">
          <ac:chgData name="Office" userId="ed5bcb15-e6ba-4133-b0f8-320b8649f5d8" providerId="ADAL" clId="{F66F911A-AA3A-4252-82B9-3BB3DB1536AA}" dt="2024-04-29T19:19:55.379" v="10274" actId="26606"/>
          <ac:spMkLst>
            <pc:docMk/>
            <pc:sldMk cId="1866160706" sldId="323"/>
            <ac:spMk id="31" creationId="{172BE3F8-96D6-4535-9AE4-694DC4F5B13F}"/>
          </ac:spMkLst>
        </pc:spChg>
        <pc:spChg chg="add">
          <ac:chgData name="Office" userId="ed5bcb15-e6ba-4133-b0f8-320b8649f5d8" providerId="ADAL" clId="{F66F911A-AA3A-4252-82B9-3BB3DB1536AA}" dt="2024-04-29T19:20:23.980" v="10277" actId="26606"/>
          <ac:spMkLst>
            <pc:docMk/>
            <pc:sldMk cId="1866160706" sldId="323"/>
            <ac:spMk id="32" creationId="{D28BE0C3-2102-4820-B88B-A448B1840D14}"/>
          </ac:spMkLst>
        </pc:spChg>
        <pc:spChg chg="add">
          <ac:chgData name="Office" userId="ed5bcb15-e6ba-4133-b0f8-320b8649f5d8" providerId="ADAL" clId="{F66F911A-AA3A-4252-82B9-3BB3DB1536AA}" dt="2024-04-29T19:20:23.980" v="10277" actId="26606"/>
          <ac:spMkLst>
            <pc:docMk/>
            <pc:sldMk cId="1866160706" sldId="323"/>
            <ac:spMk id="33" creationId="{A26E2FAE-FA60-497B-B2CB-7702C6FF3A3F}"/>
          </ac:spMkLst>
        </pc:spChg>
        <pc:picChg chg="add del mod">
          <ac:chgData name="Office" userId="ed5bcb15-e6ba-4133-b0f8-320b8649f5d8" providerId="ADAL" clId="{F66F911A-AA3A-4252-82B9-3BB3DB1536AA}" dt="2024-04-29T19:20:21.284" v="10275" actId="478"/>
          <ac:picMkLst>
            <pc:docMk/>
            <pc:sldMk cId="1866160706" sldId="323"/>
            <ac:picMk id="4" creationId="{477F80A1-5178-77F7-9F6A-18DE3E99A171}"/>
          </ac:picMkLst>
        </pc:picChg>
        <pc:picChg chg="add mod">
          <ac:chgData name="Office" userId="ed5bcb15-e6ba-4133-b0f8-320b8649f5d8" providerId="ADAL" clId="{F66F911A-AA3A-4252-82B9-3BB3DB1536AA}" dt="2024-04-29T19:20:23.980" v="10277" actId="26606"/>
          <ac:picMkLst>
            <pc:docMk/>
            <pc:sldMk cId="1866160706" sldId="323"/>
            <ac:picMk id="7" creationId="{9C34A4F5-C23A-8EF7-5BE7-B611B5C7503B}"/>
          </ac:picMkLst>
        </pc:picChg>
        <pc:picChg chg="add del">
          <ac:chgData name="Office" userId="ed5bcb15-e6ba-4133-b0f8-320b8649f5d8" providerId="ADAL" clId="{F66F911A-AA3A-4252-82B9-3BB3DB1536AA}" dt="2024-04-29T19:19:55.379" v="10274" actId="26606"/>
          <ac:picMkLst>
            <pc:docMk/>
            <pc:sldMk cId="1866160706" sldId="323"/>
            <ac:picMk id="10" creationId="{41B68C77-138E-4BF7-A276-BD0C78A4219F}"/>
          </ac:picMkLst>
        </pc:picChg>
        <pc:picChg chg="add del">
          <ac:chgData name="Office" userId="ed5bcb15-e6ba-4133-b0f8-320b8649f5d8" providerId="ADAL" clId="{F66F911A-AA3A-4252-82B9-3BB3DB1536AA}" dt="2024-04-29T19:19:55.379" v="10274" actId="26606"/>
          <ac:picMkLst>
            <pc:docMk/>
            <pc:sldMk cId="1866160706" sldId="323"/>
            <ac:picMk id="11" creationId="{7C268552-D473-46ED-B1B8-422042C4DEF1}"/>
          </ac:picMkLst>
        </pc:picChg>
        <pc:picChg chg="add del">
          <ac:chgData name="Office" userId="ed5bcb15-e6ba-4133-b0f8-320b8649f5d8" providerId="ADAL" clId="{F66F911A-AA3A-4252-82B9-3BB3DB1536AA}" dt="2024-04-29T19:19:43.333" v="10272" actId="26606"/>
          <ac:picMkLst>
            <pc:docMk/>
            <pc:sldMk cId="1866160706" sldId="323"/>
            <ac:picMk id="13" creationId="{DF19BAF3-7E20-4B9D-B544-BABAEEA1FA75}"/>
          </ac:picMkLst>
        </pc:picChg>
        <pc:picChg chg="add del">
          <ac:chgData name="Office" userId="ed5bcb15-e6ba-4133-b0f8-320b8649f5d8" providerId="ADAL" clId="{F66F911A-AA3A-4252-82B9-3BB3DB1536AA}" dt="2024-04-29T19:19:55.379" v="10274" actId="26606"/>
          <ac:picMkLst>
            <pc:docMk/>
            <pc:sldMk cId="1866160706" sldId="323"/>
            <ac:picMk id="14" creationId="{B9238B3E-24AA-439A-B527-6C5DF6D72145}"/>
          </ac:picMkLst>
        </pc:picChg>
        <pc:picChg chg="add del">
          <ac:chgData name="Office" userId="ed5bcb15-e6ba-4133-b0f8-320b8649f5d8" providerId="ADAL" clId="{F66F911A-AA3A-4252-82B9-3BB3DB1536AA}" dt="2024-04-29T19:19:43.333" v="10272" actId="26606"/>
          <ac:picMkLst>
            <pc:docMk/>
            <pc:sldMk cId="1866160706" sldId="323"/>
            <ac:picMk id="15" creationId="{950648F4-ABCD-4DF0-8641-76CFB2354721}"/>
          </ac:picMkLst>
        </pc:picChg>
        <pc:picChg chg="add del">
          <ac:chgData name="Office" userId="ed5bcb15-e6ba-4133-b0f8-320b8649f5d8" providerId="ADAL" clId="{F66F911A-AA3A-4252-82B9-3BB3DB1536AA}" dt="2024-04-29T19:19:55.379" v="10274" actId="26606"/>
          <ac:picMkLst>
            <pc:docMk/>
            <pc:sldMk cId="1866160706" sldId="323"/>
            <ac:picMk id="16" creationId="{69F01145-BEA3-4CBF-AA21-10077B948CA8}"/>
          </ac:picMkLst>
        </pc:picChg>
        <pc:picChg chg="add del">
          <ac:chgData name="Office" userId="ed5bcb15-e6ba-4133-b0f8-320b8649f5d8" providerId="ADAL" clId="{F66F911A-AA3A-4252-82B9-3BB3DB1536AA}" dt="2024-04-29T19:19:43.333" v="10272" actId="26606"/>
          <ac:picMkLst>
            <pc:docMk/>
            <pc:sldMk cId="1866160706" sldId="323"/>
            <ac:picMk id="19" creationId="{CF1EB4BD-9C7E-4AA3-9681-C7EB0DA6250B}"/>
          </ac:picMkLst>
        </pc:picChg>
        <pc:picChg chg="add del">
          <ac:chgData name="Office" userId="ed5bcb15-e6ba-4133-b0f8-320b8649f5d8" providerId="ADAL" clId="{F66F911A-AA3A-4252-82B9-3BB3DB1536AA}" dt="2024-04-29T19:19:43.333" v="10272" actId="26606"/>
          <ac:picMkLst>
            <pc:docMk/>
            <pc:sldMk cId="1866160706" sldId="323"/>
            <ac:picMk id="21" creationId="{94AAE3AA-3759-4D28-B0EF-575F25A5146C}"/>
          </ac:picMkLst>
        </pc:picChg>
        <pc:picChg chg="add">
          <ac:chgData name="Office" userId="ed5bcb15-e6ba-4133-b0f8-320b8649f5d8" providerId="ADAL" clId="{F66F911A-AA3A-4252-82B9-3BB3DB1536AA}" dt="2024-04-29T19:20:23.980" v="10277" actId="26606"/>
          <ac:picMkLst>
            <pc:docMk/>
            <pc:sldMk cId="1866160706" sldId="323"/>
            <ac:picMk id="22" creationId="{DF19BAF3-7E20-4B9D-B544-BABAEEA1FA75}"/>
          </ac:picMkLst>
        </pc:picChg>
        <pc:picChg chg="add">
          <ac:chgData name="Office" userId="ed5bcb15-e6ba-4133-b0f8-320b8649f5d8" providerId="ADAL" clId="{F66F911A-AA3A-4252-82B9-3BB3DB1536AA}" dt="2024-04-29T19:20:23.980" v="10277" actId="26606"/>
          <ac:picMkLst>
            <pc:docMk/>
            <pc:sldMk cId="1866160706" sldId="323"/>
            <ac:picMk id="24" creationId="{950648F4-ABCD-4DF0-8641-76CFB2354721}"/>
          </ac:picMkLst>
        </pc:picChg>
        <pc:picChg chg="add">
          <ac:chgData name="Office" userId="ed5bcb15-e6ba-4133-b0f8-320b8649f5d8" providerId="ADAL" clId="{F66F911A-AA3A-4252-82B9-3BB3DB1536AA}" dt="2024-04-29T19:20:23.980" v="10277" actId="26606"/>
          <ac:picMkLst>
            <pc:docMk/>
            <pc:sldMk cId="1866160706" sldId="323"/>
            <ac:picMk id="28" creationId="{CF1EB4BD-9C7E-4AA3-9681-C7EB0DA6250B}"/>
          </ac:picMkLst>
        </pc:picChg>
        <pc:picChg chg="add">
          <ac:chgData name="Office" userId="ed5bcb15-e6ba-4133-b0f8-320b8649f5d8" providerId="ADAL" clId="{F66F911A-AA3A-4252-82B9-3BB3DB1536AA}" dt="2024-04-29T19:20:23.980" v="10277" actId="26606"/>
          <ac:picMkLst>
            <pc:docMk/>
            <pc:sldMk cId="1866160706" sldId="323"/>
            <ac:picMk id="30" creationId="{94AAE3AA-3759-4D28-B0EF-575F25A5146C}"/>
          </ac:picMkLst>
        </pc:picChg>
        <pc:picChg chg="add del mod">
          <ac:chgData name="Office" userId="ed5bcb15-e6ba-4133-b0f8-320b8649f5d8" providerId="ADAL" clId="{F66F911A-AA3A-4252-82B9-3BB3DB1536AA}" dt="2024-04-29T19:28:54.862" v="10282" actId="478"/>
          <ac:picMkLst>
            <pc:docMk/>
            <pc:sldMk cId="1866160706" sldId="323"/>
            <ac:picMk id="34" creationId="{66FCF902-6D40-CEEA-B402-3ED0D0ACC2F3}"/>
          </ac:picMkLst>
        </pc:picChg>
        <pc:picChg chg="add mod">
          <ac:chgData name="Office" userId="ed5bcb15-e6ba-4133-b0f8-320b8649f5d8" providerId="ADAL" clId="{F66F911A-AA3A-4252-82B9-3BB3DB1536AA}" dt="2024-04-29T19:29:06.362" v="10285" actId="1076"/>
          <ac:picMkLst>
            <pc:docMk/>
            <pc:sldMk cId="1866160706" sldId="323"/>
            <ac:picMk id="36" creationId="{70B2DD72-4EE4-2B9F-D99E-2AD2EABFC42E}"/>
          </ac:picMkLst>
        </pc:picChg>
        <pc:picChg chg="add mod">
          <ac:chgData name="Office" userId="ed5bcb15-e6ba-4133-b0f8-320b8649f5d8" providerId="ADAL" clId="{F66F911A-AA3A-4252-82B9-3BB3DB1536AA}" dt="2024-04-29T19:29:37.869" v="10298" actId="1037"/>
          <ac:picMkLst>
            <pc:docMk/>
            <pc:sldMk cId="1866160706" sldId="323"/>
            <ac:picMk id="38" creationId="{61CABBEC-AD29-B4CB-89A8-4125C5B7E1A4}"/>
          </ac:picMkLst>
        </pc:picChg>
      </pc:sldChg>
      <pc:sldChg chg="addSp modSp mod setBg setClrOvrMap">
        <pc:chgData name="Office" userId="ed5bcb15-e6ba-4133-b0f8-320b8649f5d8" providerId="ADAL" clId="{F66F911A-AA3A-4252-82B9-3BB3DB1536AA}" dt="2024-04-29T23:55:26.776" v="10975" actId="14100"/>
        <pc:sldMkLst>
          <pc:docMk/>
          <pc:sldMk cId="252359608" sldId="324"/>
        </pc:sldMkLst>
        <pc:spChg chg="mod">
          <ac:chgData name="Office" userId="ed5bcb15-e6ba-4133-b0f8-320b8649f5d8" providerId="ADAL" clId="{F66F911A-AA3A-4252-82B9-3BB3DB1536AA}" dt="2024-04-29T23:34:44.174" v="10674" actId="20577"/>
          <ac:spMkLst>
            <pc:docMk/>
            <pc:sldMk cId="252359608" sldId="324"/>
            <ac:spMk id="3" creationId="{8C82F32A-22A5-0046-9FAC-5295E4FA5A12}"/>
          </ac:spMkLst>
        </pc:spChg>
        <pc:spChg chg="mod">
          <ac:chgData name="Office" userId="ed5bcb15-e6ba-4133-b0f8-320b8649f5d8" providerId="ADAL" clId="{F66F911A-AA3A-4252-82B9-3BB3DB1536AA}" dt="2024-04-29T23:55:23.055" v="10974" actId="14100"/>
          <ac:spMkLst>
            <pc:docMk/>
            <pc:sldMk cId="252359608" sldId="324"/>
            <ac:spMk id="5" creationId="{85D9F803-CDBC-C74C-AF1B-2B5937D1C241}"/>
          </ac:spMkLst>
        </pc:spChg>
        <pc:spChg chg="mod ord">
          <ac:chgData name="Office" userId="ed5bcb15-e6ba-4133-b0f8-320b8649f5d8" providerId="ADAL" clId="{F66F911A-AA3A-4252-82B9-3BB3DB1536AA}" dt="2024-04-29T19:33:11.957" v="10413" actId="123"/>
          <ac:spMkLst>
            <pc:docMk/>
            <pc:sldMk cId="252359608" sldId="324"/>
            <ac:spMk id="12" creationId="{4D271BF5-BAA1-4CEB-A575-76A097FABBBA}"/>
          </ac:spMkLst>
        </pc:spChg>
        <pc:spChg chg="add">
          <ac:chgData name="Office" userId="ed5bcb15-e6ba-4133-b0f8-320b8649f5d8" providerId="ADAL" clId="{F66F911A-AA3A-4252-82B9-3BB3DB1536AA}" dt="2024-04-29T19:31:09.093" v="10340" actId="26606"/>
          <ac:spMkLst>
            <pc:docMk/>
            <pc:sldMk cId="252359608" sldId="324"/>
            <ac:spMk id="21" creationId="{4AC0CD9D-7610-4620-93B4-798CCD9AB581}"/>
          </ac:spMkLst>
        </pc:spChg>
        <pc:spChg chg="add">
          <ac:chgData name="Office" userId="ed5bcb15-e6ba-4133-b0f8-320b8649f5d8" providerId="ADAL" clId="{F66F911A-AA3A-4252-82B9-3BB3DB1536AA}" dt="2024-04-29T19:31:09.093" v="10340" actId="26606"/>
          <ac:spMkLst>
            <pc:docMk/>
            <pc:sldMk cId="252359608" sldId="324"/>
            <ac:spMk id="27" creationId="{DE4D62F9-188E-4530-84C2-24BDEE4BEB82}"/>
          </ac:spMkLst>
        </pc:spChg>
        <pc:spChg chg="add">
          <ac:chgData name="Office" userId="ed5bcb15-e6ba-4133-b0f8-320b8649f5d8" providerId="ADAL" clId="{F66F911A-AA3A-4252-82B9-3BB3DB1536AA}" dt="2024-04-29T19:31:09.093" v="10340" actId="26606"/>
          <ac:spMkLst>
            <pc:docMk/>
            <pc:sldMk cId="252359608" sldId="324"/>
            <ac:spMk id="29" creationId="{EE4E366E-272A-409E-840F-9A6A64A9E3FF}"/>
          </ac:spMkLst>
        </pc:spChg>
        <pc:spChg chg="add">
          <ac:chgData name="Office" userId="ed5bcb15-e6ba-4133-b0f8-320b8649f5d8" providerId="ADAL" clId="{F66F911A-AA3A-4252-82B9-3BB3DB1536AA}" dt="2024-04-29T19:31:09.093" v="10340" actId="26606"/>
          <ac:spMkLst>
            <pc:docMk/>
            <pc:sldMk cId="252359608" sldId="324"/>
            <ac:spMk id="31" creationId="{A721560C-E4AB-4287-A29C-3F6916794CB9}"/>
          </ac:spMkLst>
        </pc:spChg>
        <pc:spChg chg="add">
          <ac:chgData name="Office" userId="ed5bcb15-e6ba-4133-b0f8-320b8649f5d8" providerId="ADAL" clId="{F66F911A-AA3A-4252-82B9-3BB3DB1536AA}" dt="2024-04-29T19:31:09.093" v="10340" actId="26606"/>
          <ac:spMkLst>
            <pc:docMk/>
            <pc:sldMk cId="252359608" sldId="324"/>
            <ac:spMk id="33" creationId="{DF6CFF07-D953-4F9C-9A0E-E0A6AACB6158}"/>
          </ac:spMkLst>
        </pc:spChg>
        <pc:spChg chg="add">
          <ac:chgData name="Office" userId="ed5bcb15-e6ba-4133-b0f8-320b8649f5d8" providerId="ADAL" clId="{F66F911A-AA3A-4252-82B9-3BB3DB1536AA}" dt="2024-04-29T19:31:09.093" v="10340" actId="26606"/>
          <ac:spMkLst>
            <pc:docMk/>
            <pc:sldMk cId="252359608" sldId="324"/>
            <ac:spMk id="35" creationId="{DAA4FEEE-0B5F-41BF-825D-60F9FB089568}"/>
          </ac:spMkLst>
        </pc:spChg>
        <pc:picChg chg="add mod">
          <ac:chgData name="Office" userId="ed5bcb15-e6ba-4133-b0f8-320b8649f5d8" providerId="ADAL" clId="{F66F911A-AA3A-4252-82B9-3BB3DB1536AA}" dt="2024-04-29T23:55:26.776" v="10975" actId="14100"/>
          <ac:picMkLst>
            <pc:docMk/>
            <pc:sldMk cId="252359608" sldId="324"/>
            <ac:picMk id="4" creationId="{6B03DB2E-1D61-63F6-F0EA-9AE50C915F40}"/>
          </ac:picMkLst>
        </pc:picChg>
        <pc:picChg chg="add">
          <ac:chgData name="Office" userId="ed5bcb15-e6ba-4133-b0f8-320b8649f5d8" providerId="ADAL" clId="{F66F911A-AA3A-4252-82B9-3BB3DB1536AA}" dt="2024-04-29T19:31:09.093" v="10340" actId="26606"/>
          <ac:picMkLst>
            <pc:docMk/>
            <pc:sldMk cId="252359608" sldId="324"/>
            <ac:picMk id="17" creationId="{41B68C77-138E-4BF7-A276-BD0C78A4219F}"/>
          </ac:picMkLst>
        </pc:picChg>
        <pc:picChg chg="add">
          <ac:chgData name="Office" userId="ed5bcb15-e6ba-4133-b0f8-320b8649f5d8" providerId="ADAL" clId="{F66F911A-AA3A-4252-82B9-3BB3DB1536AA}" dt="2024-04-29T19:31:09.093" v="10340" actId="26606"/>
          <ac:picMkLst>
            <pc:docMk/>
            <pc:sldMk cId="252359608" sldId="324"/>
            <ac:picMk id="19" creationId="{7C268552-D473-46ED-B1B8-422042C4DEF1}"/>
          </ac:picMkLst>
        </pc:picChg>
        <pc:picChg chg="add">
          <ac:chgData name="Office" userId="ed5bcb15-e6ba-4133-b0f8-320b8649f5d8" providerId="ADAL" clId="{F66F911A-AA3A-4252-82B9-3BB3DB1536AA}" dt="2024-04-29T19:31:09.093" v="10340" actId="26606"/>
          <ac:picMkLst>
            <pc:docMk/>
            <pc:sldMk cId="252359608" sldId="324"/>
            <ac:picMk id="23" creationId="{B9238B3E-24AA-439A-B527-6C5DF6D72145}"/>
          </ac:picMkLst>
        </pc:picChg>
        <pc:picChg chg="add">
          <ac:chgData name="Office" userId="ed5bcb15-e6ba-4133-b0f8-320b8649f5d8" providerId="ADAL" clId="{F66F911A-AA3A-4252-82B9-3BB3DB1536AA}" dt="2024-04-29T19:31:09.093" v="10340" actId="26606"/>
          <ac:picMkLst>
            <pc:docMk/>
            <pc:sldMk cId="252359608" sldId="324"/>
            <ac:picMk id="25" creationId="{69F01145-BEA3-4CBF-AA21-10077B948CA8}"/>
          </ac:picMkLst>
        </pc:picChg>
      </pc:sldChg>
      <pc:sldChg chg="modSp mod">
        <pc:chgData name="Office" userId="ed5bcb15-e6ba-4133-b0f8-320b8649f5d8" providerId="ADAL" clId="{F66F911A-AA3A-4252-82B9-3BB3DB1536AA}" dt="2024-04-29T23:29:29.113" v="10578" actId="20577"/>
        <pc:sldMkLst>
          <pc:docMk/>
          <pc:sldMk cId="1277611629" sldId="327"/>
        </pc:sldMkLst>
        <pc:spChg chg="mod">
          <ac:chgData name="Office" userId="ed5bcb15-e6ba-4133-b0f8-320b8649f5d8" providerId="ADAL" clId="{F66F911A-AA3A-4252-82B9-3BB3DB1536AA}" dt="2024-04-29T23:29:29.113" v="10578" actId="20577"/>
          <ac:spMkLst>
            <pc:docMk/>
            <pc:sldMk cId="1277611629" sldId="327"/>
            <ac:spMk id="6" creationId="{2C36AF9D-A911-994B-90EA-013D4CDA5604}"/>
          </ac:spMkLst>
        </pc:spChg>
      </pc:sldChg>
      <pc:sldChg chg="addSp delSp mod">
        <pc:chgData name="Office" userId="ed5bcb15-e6ba-4133-b0f8-320b8649f5d8" providerId="ADAL" clId="{F66F911A-AA3A-4252-82B9-3BB3DB1536AA}" dt="2024-04-29T23:35:33.186" v="10691" actId="11529"/>
        <pc:sldMkLst>
          <pc:docMk/>
          <pc:sldMk cId="661040741" sldId="329"/>
        </pc:sldMkLst>
        <pc:spChg chg="add del">
          <ac:chgData name="Office" userId="ed5bcb15-e6ba-4133-b0f8-320b8649f5d8" providerId="ADAL" clId="{F66F911A-AA3A-4252-82B9-3BB3DB1536AA}" dt="2024-04-29T23:35:33.186" v="10691" actId="11529"/>
          <ac:spMkLst>
            <pc:docMk/>
            <pc:sldMk cId="661040741" sldId="329"/>
            <ac:spMk id="2" creationId="{6BDFFC18-5C6E-9233-C78D-F39D5C5CB56D}"/>
          </ac:spMkLst>
        </pc:spChg>
      </pc:sldChg>
      <pc:sldChg chg="addSp modSp mod setBg">
        <pc:chgData name="Office" userId="ed5bcb15-e6ba-4133-b0f8-320b8649f5d8" providerId="ADAL" clId="{F66F911A-AA3A-4252-82B9-3BB3DB1536AA}" dt="2024-04-29T23:29:35.848" v="10580" actId="20577"/>
        <pc:sldMkLst>
          <pc:docMk/>
          <pc:sldMk cId="724038033" sldId="330"/>
        </pc:sldMkLst>
        <pc:spChg chg="mod ord">
          <ac:chgData name="Office" userId="ed5bcb15-e6ba-4133-b0f8-320b8649f5d8" providerId="ADAL" clId="{F66F911A-AA3A-4252-82B9-3BB3DB1536AA}" dt="2024-04-26T23:31:38.022" v="3044" actId="26606"/>
          <ac:spMkLst>
            <pc:docMk/>
            <pc:sldMk cId="724038033" sldId="330"/>
            <ac:spMk id="4" creationId="{E2403FD9-22AB-4833-9FE0-E1E67C96862D}"/>
          </ac:spMkLst>
        </pc:spChg>
        <pc:spChg chg="mod ord">
          <ac:chgData name="Office" userId="ed5bcb15-e6ba-4133-b0f8-320b8649f5d8" providerId="ADAL" clId="{F66F911A-AA3A-4252-82B9-3BB3DB1536AA}" dt="2024-04-26T23:31:38.022" v="3044" actId="26606"/>
          <ac:spMkLst>
            <pc:docMk/>
            <pc:sldMk cId="724038033" sldId="330"/>
            <ac:spMk id="10" creationId="{79EF1473-3ADD-43F1-A495-57AAB7FD902F}"/>
          </ac:spMkLst>
        </pc:spChg>
        <pc:spChg chg="mod">
          <ac:chgData name="Office" userId="ed5bcb15-e6ba-4133-b0f8-320b8649f5d8" providerId="ADAL" clId="{F66F911A-AA3A-4252-82B9-3BB3DB1536AA}" dt="2024-04-29T23:29:35.848" v="10580" actId="20577"/>
          <ac:spMkLst>
            <pc:docMk/>
            <pc:sldMk cId="724038033" sldId="330"/>
            <ac:spMk id="19" creationId="{6CA66F18-AF00-434A-AB3C-61097BEAE5FA}"/>
          </ac:spMkLst>
        </pc:spChg>
        <pc:spChg chg="add">
          <ac:chgData name="Office" userId="ed5bcb15-e6ba-4133-b0f8-320b8649f5d8" providerId="ADAL" clId="{F66F911A-AA3A-4252-82B9-3BB3DB1536AA}" dt="2024-04-26T23:31:38.022" v="3044" actId="26606"/>
          <ac:spMkLst>
            <pc:docMk/>
            <pc:sldMk cId="724038033" sldId="330"/>
            <ac:spMk id="29" creationId="{989BE678-777B-482A-A616-FEDC47B162E5}"/>
          </ac:spMkLst>
        </pc:spChg>
        <pc:spChg chg="add">
          <ac:chgData name="Office" userId="ed5bcb15-e6ba-4133-b0f8-320b8649f5d8" providerId="ADAL" clId="{F66F911A-AA3A-4252-82B9-3BB3DB1536AA}" dt="2024-04-26T23:31:38.022" v="3044" actId="26606"/>
          <ac:spMkLst>
            <pc:docMk/>
            <pc:sldMk cId="724038033" sldId="330"/>
            <ac:spMk id="35" creationId="{D28BE0C3-2102-4820-B88B-A448B1840D14}"/>
          </ac:spMkLst>
        </pc:spChg>
        <pc:spChg chg="add">
          <ac:chgData name="Office" userId="ed5bcb15-e6ba-4133-b0f8-320b8649f5d8" providerId="ADAL" clId="{F66F911A-AA3A-4252-82B9-3BB3DB1536AA}" dt="2024-04-26T23:31:38.022" v="3044" actId="26606"/>
          <ac:spMkLst>
            <pc:docMk/>
            <pc:sldMk cId="724038033" sldId="330"/>
            <ac:spMk id="37" creationId="{C8A3C342-1D03-412F-8DD3-BF519E8E0AE9}"/>
          </ac:spMkLst>
        </pc:spChg>
        <pc:spChg chg="add">
          <ac:chgData name="Office" userId="ed5bcb15-e6ba-4133-b0f8-320b8649f5d8" providerId="ADAL" clId="{F66F911A-AA3A-4252-82B9-3BB3DB1536AA}" dt="2024-04-26T23:31:38.022" v="3044" actId="26606"/>
          <ac:spMkLst>
            <pc:docMk/>
            <pc:sldMk cId="724038033" sldId="330"/>
            <ac:spMk id="39" creationId="{81CC9B02-E087-4350-AEBD-2C3CF001AF01}"/>
          </ac:spMkLst>
        </pc:spChg>
        <pc:picChg chg="add">
          <ac:chgData name="Office" userId="ed5bcb15-e6ba-4133-b0f8-320b8649f5d8" providerId="ADAL" clId="{F66F911A-AA3A-4252-82B9-3BB3DB1536AA}" dt="2024-04-26T23:31:38.022" v="3044" actId="26606"/>
          <ac:picMkLst>
            <pc:docMk/>
            <pc:sldMk cId="724038033" sldId="330"/>
            <ac:picMk id="21" creationId="{B5743DA0-F6B1-EBE0-4320-96631A677514}"/>
          </ac:picMkLst>
        </pc:picChg>
        <pc:picChg chg="add">
          <ac:chgData name="Office" userId="ed5bcb15-e6ba-4133-b0f8-320b8649f5d8" providerId="ADAL" clId="{F66F911A-AA3A-4252-82B9-3BB3DB1536AA}" dt="2024-04-26T23:31:38.022" v="3044" actId="26606"/>
          <ac:picMkLst>
            <pc:docMk/>
            <pc:sldMk cId="724038033" sldId="330"/>
            <ac:picMk id="25" creationId="{DF19BAF3-7E20-4B9D-B544-BABAEEA1FA75}"/>
          </ac:picMkLst>
        </pc:picChg>
        <pc:picChg chg="add">
          <ac:chgData name="Office" userId="ed5bcb15-e6ba-4133-b0f8-320b8649f5d8" providerId="ADAL" clId="{F66F911A-AA3A-4252-82B9-3BB3DB1536AA}" dt="2024-04-26T23:31:38.022" v="3044" actId="26606"/>
          <ac:picMkLst>
            <pc:docMk/>
            <pc:sldMk cId="724038033" sldId="330"/>
            <ac:picMk id="27" creationId="{950648F4-ABCD-4DF0-8641-76CFB2354721}"/>
          </ac:picMkLst>
        </pc:picChg>
        <pc:picChg chg="add">
          <ac:chgData name="Office" userId="ed5bcb15-e6ba-4133-b0f8-320b8649f5d8" providerId="ADAL" clId="{F66F911A-AA3A-4252-82B9-3BB3DB1536AA}" dt="2024-04-26T23:31:38.022" v="3044" actId="26606"/>
          <ac:picMkLst>
            <pc:docMk/>
            <pc:sldMk cId="724038033" sldId="330"/>
            <ac:picMk id="31" creationId="{CF1EB4BD-9C7E-4AA3-9681-C7EB0DA6250B}"/>
          </ac:picMkLst>
        </pc:picChg>
        <pc:picChg chg="add">
          <ac:chgData name="Office" userId="ed5bcb15-e6ba-4133-b0f8-320b8649f5d8" providerId="ADAL" clId="{F66F911A-AA3A-4252-82B9-3BB3DB1536AA}" dt="2024-04-26T23:31:38.022" v="3044" actId="26606"/>
          <ac:picMkLst>
            <pc:docMk/>
            <pc:sldMk cId="724038033" sldId="330"/>
            <ac:picMk id="33" creationId="{94AAE3AA-3759-4D28-B0EF-575F25A5146C}"/>
          </ac:picMkLst>
        </pc:picChg>
      </pc:sldChg>
      <pc:sldChg chg="addSp modSp mod setBg">
        <pc:chgData name="Office" userId="ed5bcb15-e6ba-4133-b0f8-320b8649f5d8" providerId="ADAL" clId="{F66F911A-AA3A-4252-82B9-3BB3DB1536AA}" dt="2024-04-29T23:29:41.735" v="10584" actId="20577"/>
        <pc:sldMkLst>
          <pc:docMk/>
          <pc:sldMk cId="1980221439" sldId="331"/>
        </pc:sldMkLst>
        <pc:spChg chg="mod ord">
          <ac:chgData name="Office" userId="ed5bcb15-e6ba-4133-b0f8-320b8649f5d8" providerId="ADAL" clId="{F66F911A-AA3A-4252-82B9-3BB3DB1536AA}" dt="2024-04-27T21:12:09.801" v="7307" actId="26606"/>
          <ac:spMkLst>
            <pc:docMk/>
            <pc:sldMk cId="1980221439" sldId="331"/>
            <ac:spMk id="4" creationId="{E2403FD9-22AB-4833-9FE0-E1E67C96862D}"/>
          </ac:spMkLst>
        </pc:spChg>
        <pc:spChg chg="mod ord">
          <ac:chgData name="Office" userId="ed5bcb15-e6ba-4133-b0f8-320b8649f5d8" providerId="ADAL" clId="{F66F911A-AA3A-4252-82B9-3BB3DB1536AA}" dt="2024-04-27T21:20:44.035" v="7640" actId="20577"/>
          <ac:spMkLst>
            <pc:docMk/>
            <pc:sldMk cId="1980221439" sldId="331"/>
            <ac:spMk id="10" creationId="{79EF1473-3ADD-43F1-A495-57AAB7FD902F}"/>
          </ac:spMkLst>
        </pc:spChg>
        <pc:spChg chg="mod">
          <ac:chgData name="Office" userId="ed5bcb15-e6ba-4133-b0f8-320b8649f5d8" providerId="ADAL" clId="{F66F911A-AA3A-4252-82B9-3BB3DB1536AA}" dt="2024-04-29T23:29:41.735" v="10584" actId="20577"/>
          <ac:spMkLst>
            <pc:docMk/>
            <pc:sldMk cId="1980221439" sldId="331"/>
            <ac:spMk id="19" creationId="{6CA66F18-AF00-434A-AB3C-61097BEAE5FA}"/>
          </ac:spMkLst>
        </pc:spChg>
        <pc:spChg chg="add">
          <ac:chgData name="Office" userId="ed5bcb15-e6ba-4133-b0f8-320b8649f5d8" providerId="ADAL" clId="{F66F911A-AA3A-4252-82B9-3BB3DB1536AA}" dt="2024-04-27T21:12:09.801" v="7307" actId="26606"/>
          <ac:spMkLst>
            <pc:docMk/>
            <pc:sldMk cId="1980221439" sldId="331"/>
            <ac:spMk id="29" creationId="{989BE678-777B-482A-A616-FEDC47B162E5}"/>
          </ac:spMkLst>
        </pc:spChg>
        <pc:spChg chg="add">
          <ac:chgData name="Office" userId="ed5bcb15-e6ba-4133-b0f8-320b8649f5d8" providerId="ADAL" clId="{F66F911A-AA3A-4252-82B9-3BB3DB1536AA}" dt="2024-04-27T21:12:09.801" v="7307" actId="26606"/>
          <ac:spMkLst>
            <pc:docMk/>
            <pc:sldMk cId="1980221439" sldId="331"/>
            <ac:spMk id="35" creationId="{D28BE0C3-2102-4820-B88B-A448B1840D14}"/>
          </ac:spMkLst>
        </pc:spChg>
        <pc:spChg chg="add">
          <ac:chgData name="Office" userId="ed5bcb15-e6ba-4133-b0f8-320b8649f5d8" providerId="ADAL" clId="{F66F911A-AA3A-4252-82B9-3BB3DB1536AA}" dt="2024-04-27T21:12:09.801" v="7307" actId="26606"/>
          <ac:spMkLst>
            <pc:docMk/>
            <pc:sldMk cId="1980221439" sldId="331"/>
            <ac:spMk id="37" creationId="{C8A3C342-1D03-412F-8DD3-BF519E8E0AE9}"/>
          </ac:spMkLst>
        </pc:spChg>
        <pc:spChg chg="add">
          <ac:chgData name="Office" userId="ed5bcb15-e6ba-4133-b0f8-320b8649f5d8" providerId="ADAL" clId="{F66F911A-AA3A-4252-82B9-3BB3DB1536AA}" dt="2024-04-27T21:12:09.801" v="7307" actId="26606"/>
          <ac:spMkLst>
            <pc:docMk/>
            <pc:sldMk cId="1980221439" sldId="331"/>
            <ac:spMk id="39" creationId="{81CC9B02-E087-4350-AEBD-2C3CF001AF01}"/>
          </ac:spMkLst>
        </pc:spChg>
        <pc:picChg chg="add">
          <ac:chgData name="Office" userId="ed5bcb15-e6ba-4133-b0f8-320b8649f5d8" providerId="ADAL" clId="{F66F911A-AA3A-4252-82B9-3BB3DB1536AA}" dt="2024-04-27T21:12:09.801" v="7307" actId="26606"/>
          <ac:picMkLst>
            <pc:docMk/>
            <pc:sldMk cId="1980221439" sldId="331"/>
            <ac:picMk id="21" creationId="{A385E2EA-B94F-799C-F2E1-8B36C0C1538C}"/>
          </ac:picMkLst>
        </pc:picChg>
        <pc:picChg chg="add">
          <ac:chgData name="Office" userId="ed5bcb15-e6ba-4133-b0f8-320b8649f5d8" providerId="ADAL" clId="{F66F911A-AA3A-4252-82B9-3BB3DB1536AA}" dt="2024-04-27T21:12:09.801" v="7307" actId="26606"/>
          <ac:picMkLst>
            <pc:docMk/>
            <pc:sldMk cId="1980221439" sldId="331"/>
            <ac:picMk id="25" creationId="{DF19BAF3-7E20-4B9D-B544-BABAEEA1FA75}"/>
          </ac:picMkLst>
        </pc:picChg>
        <pc:picChg chg="add">
          <ac:chgData name="Office" userId="ed5bcb15-e6ba-4133-b0f8-320b8649f5d8" providerId="ADAL" clId="{F66F911A-AA3A-4252-82B9-3BB3DB1536AA}" dt="2024-04-27T21:12:09.801" v="7307" actId="26606"/>
          <ac:picMkLst>
            <pc:docMk/>
            <pc:sldMk cId="1980221439" sldId="331"/>
            <ac:picMk id="27" creationId="{950648F4-ABCD-4DF0-8641-76CFB2354721}"/>
          </ac:picMkLst>
        </pc:picChg>
        <pc:picChg chg="add">
          <ac:chgData name="Office" userId="ed5bcb15-e6ba-4133-b0f8-320b8649f5d8" providerId="ADAL" clId="{F66F911A-AA3A-4252-82B9-3BB3DB1536AA}" dt="2024-04-27T21:12:09.801" v="7307" actId="26606"/>
          <ac:picMkLst>
            <pc:docMk/>
            <pc:sldMk cId="1980221439" sldId="331"/>
            <ac:picMk id="31" creationId="{CF1EB4BD-9C7E-4AA3-9681-C7EB0DA6250B}"/>
          </ac:picMkLst>
        </pc:picChg>
        <pc:picChg chg="add">
          <ac:chgData name="Office" userId="ed5bcb15-e6ba-4133-b0f8-320b8649f5d8" providerId="ADAL" clId="{F66F911A-AA3A-4252-82B9-3BB3DB1536AA}" dt="2024-04-27T21:12:09.801" v="7307" actId="26606"/>
          <ac:picMkLst>
            <pc:docMk/>
            <pc:sldMk cId="1980221439" sldId="331"/>
            <ac:picMk id="33" creationId="{94AAE3AA-3759-4D28-B0EF-575F25A5146C}"/>
          </ac:picMkLst>
        </pc:picChg>
      </pc:sldChg>
      <pc:sldChg chg="addSp delSp modSp mod setBg">
        <pc:chgData name="Office" userId="ed5bcb15-e6ba-4133-b0f8-320b8649f5d8" providerId="ADAL" clId="{F66F911A-AA3A-4252-82B9-3BB3DB1536AA}" dt="2024-04-30T00:48:30.317" v="11051" actId="20577"/>
        <pc:sldMkLst>
          <pc:docMk/>
          <pc:sldMk cId="2560061391" sldId="332"/>
        </pc:sldMkLst>
        <pc:spChg chg="mod ord">
          <ac:chgData name="Office" userId="ed5bcb15-e6ba-4133-b0f8-320b8649f5d8" providerId="ADAL" clId="{F66F911A-AA3A-4252-82B9-3BB3DB1536AA}" dt="2024-04-27T21:16:59.910" v="7560" actId="26606"/>
          <ac:spMkLst>
            <pc:docMk/>
            <pc:sldMk cId="2560061391" sldId="332"/>
            <ac:spMk id="4" creationId="{E2403FD9-22AB-4833-9FE0-E1E67C96862D}"/>
          </ac:spMkLst>
        </pc:spChg>
        <pc:spChg chg="mod ord">
          <ac:chgData name="Office" userId="ed5bcb15-e6ba-4133-b0f8-320b8649f5d8" providerId="ADAL" clId="{F66F911A-AA3A-4252-82B9-3BB3DB1536AA}" dt="2024-04-30T00:48:30.317" v="11051" actId="20577"/>
          <ac:spMkLst>
            <pc:docMk/>
            <pc:sldMk cId="2560061391" sldId="332"/>
            <ac:spMk id="5" creationId="{8E999A1B-8752-489F-A63B-EA2F60186B52}"/>
          </ac:spMkLst>
        </pc:spChg>
        <pc:spChg chg="mod">
          <ac:chgData name="Office" userId="ed5bcb15-e6ba-4133-b0f8-320b8649f5d8" providerId="ADAL" clId="{F66F911A-AA3A-4252-82B9-3BB3DB1536AA}" dt="2024-04-29T23:29:47.241" v="10586" actId="20577"/>
          <ac:spMkLst>
            <pc:docMk/>
            <pc:sldMk cId="2560061391" sldId="332"/>
            <ac:spMk id="19" creationId="{6CA66F18-AF00-434A-AB3C-61097BEAE5FA}"/>
          </ac:spMkLst>
        </pc:spChg>
        <pc:spChg chg="add del">
          <ac:chgData name="Office" userId="ed5bcb15-e6ba-4133-b0f8-320b8649f5d8" providerId="ADAL" clId="{F66F911A-AA3A-4252-82B9-3BB3DB1536AA}" dt="2024-04-27T21:16:36.214" v="7557" actId="26606"/>
          <ac:spMkLst>
            <pc:docMk/>
            <pc:sldMk cId="2560061391" sldId="332"/>
            <ac:spMk id="29" creationId="{989BE678-777B-482A-A616-FEDC47B162E5}"/>
          </ac:spMkLst>
        </pc:spChg>
        <pc:spChg chg="add del">
          <ac:chgData name="Office" userId="ed5bcb15-e6ba-4133-b0f8-320b8649f5d8" providerId="ADAL" clId="{F66F911A-AA3A-4252-82B9-3BB3DB1536AA}" dt="2024-04-27T21:16:36.214" v="7557" actId="26606"/>
          <ac:spMkLst>
            <pc:docMk/>
            <pc:sldMk cId="2560061391" sldId="332"/>
            <ac:spMk id="35" creationId="{D28BE0C3-2102-4820-B88B-A448B1840D14}"/>
          </ac:spMkLst>
        </pc:spChg>
        <pc:spChg chg="add del">
          <ac:chgData name="Office" userId="ed5bcb15-e6ba-4133-b0f8-320b8649f5d8" providerId="ADAL" clId="{F66F911A-AA3A-4252-82B9-3BB3DB1536AA}" dt="2024-04-27T21:16:59.910" v="7560" actId="26606"/>
          <ac:spMkLst>
            <pc:docMk/>
            <pc:sldMk cId="2560061391" sldId="332"/>
            <ac:spMk id="44" creationId="{989BE678-777B-482A-A616-FEDC47B162E5}"/>
          </ac:spMkLst>
        </pc:spChg>
        <pc:spChg chg="add del">
          <ac:chgData name="Office" userId="ed5bcb15-e6ba-4133-b0f8-320b8649f5d8" providerId="ADAL" clId="{F66F911A-AA3A-4252-82B9-3BB3DB1536AA}" dt="2024-04-27T21:16:59.910" v="7560" actId="26606"/>
          <ac:spMkLst>
            <pc:docMk/>
            <pc:sldMk cId="2560061391" sldId="332"/>
            <ac:spMk id="50" creationId="{D28BE0C3-2102-4820-B88B-A448B1840D14}"/>
          </ac:spMkLst>
        </pc:spChg>
        <pc:spChg chg="add del">
          <ac:chgData name="Office" userId="ed5bcb15-e6ba-4133-b0f8-320b8649f5d8" providerId="ADAL" clId="{F66F911A-AA3A-4252-82B9-3BB3DB1536AA}" dt="2024-04-27T21:16:59.910" v="7560" actId="26606"/>
          <ac:spMkLst>
            <pc:docMk/>
            <pc:sldMk cId="2560061391" sldId="332"/>
            <ac:spMk id="52" creationId="{C8A3C342-1D03-412F-8DD3-BF519E8E0AE9}"/>
          </ac:spMkLst>
        </pc:spChg>
        <pc:spChg chg="add del">
          <ac:chgData name="Office" userId="ed5bcb15-e6ba-4133-b0f8-320b8649f5d8" providerId="ADAL" clId="{F66F911A-AA3A-4252-82B9-3BB3DB1536AA}" dt="2024-04-27T21:16:59.910" v="7560" actId="26606"/>
          <ac:spMkLst>
            <pc:docMk/>
            <pc:sldMk cId="2560061391" sldId="332"/>
            <ac:spMk id="54" creationId="{81CC9B02-E087-4350-AEBD-2C3CF001AF01}"/>
          </ac:spMkLst>
        </pc:spChg>
        <pc:spChg chg="add del">
          <ac:chgData name="Office" userId="ed5bcb15-e6ba-4133-b0f8-320b8649f5d8" providerId="ADAL" clId="{F66F911A-AA3A-4252-82B9-3BB3DB1536AA}" dt="2024-04-27T21:16:59.910" v="7560" actId="26606"/>
          <ac:spMkLst>
            <pc:docMk/>
            <pc:sldMk cId="2560061391" sldId="332"/>
            <ac:spMk id="56" creationId="{D6F18ACE-6E82-4ADC-8A2F-A1771B309B16}"/>
          </ac:spMkLst>
        </pc:spChg>
        <pc:spChg chg="add">
          <ac:chgData name="Office" userId="ed5bcb15-e6ba-4133-b0f8-320b8649f5d8" providerId="ADAL" clId="{F66F911A-AA3A-4252-82B9-3BB3DB1536AA}" dt="2024-04-27T21:16:59.910" v="7560" actId="26606"/>
          <ac:spMkLst>
            <pc:docMk/>
            <pc:sldMk cId="2560061391" sldId="332"/>
            <ac:spMk id="65" creationId="{989BE678-777B-482A-A616-FEDC47B162E5}"/>
          </ac:spMkLst>
        </pc:spChg>
        <pc:spChg chg="add">
          <ac:chgData name="Office" userId="ed5bcb15-e6ba-4133-b0f8-320b8649f5d8" providerId="ADAL" clId="{F66F911A-AA3A-4252-82B9-3BB3DB1536AA}" dt="2024-04-27T21:16:59.910" v="7560" actId="26606"/>
          <ac:spMkLst>
            <pc:docMk/>
            <pc:sldMk cId="2560061391" sldId="332"/>
            <ac:spMk id="71" creationId="{D28BE0C3-2102-4820-B88B-A448B1840D14}"/>
          </ac:spMkLst>
        </pc:spChg>
        <pc:spChg chg="add">
          <ac:chgData name="Office" userId="ed5bcb15-e6ba-4133-b0f8-320b8649f5d8" providerId="ADAL" clId="{F66F911A-AA3A-4252-82B9-3BB3DB1536AA}" dt="2024-04-27T21:16:59.910" v="7560" actId="26606"/>
          <ac:spMkLst>
            <pc:docMk/>
            <pc:sldMk cId="2560061391" sldId="332"/>
            <ac:spMk id="73" creationId="{C8A3C342-1D03-412F-8DD3-BF519E8E0AE9}"/>
          </ac:spMkLst>
        </pc:spChg>
        <pc:spChg chg="add">
          <ac:chgData name="Office" userId="ed5bcb15-e6ba-4133-b0f8-320b8649f5d8" providerId="ADAL" clId="{F66F911A-AA3A-4252-82B9-3BB3DB1536AA}" dt="2024-04-27T21:16:59.910" v="7560" actId="26606"/>
          <ac:spMkLst>
            <pc:docMk/>
            <pc:sldMk cId="2560061391" sldId="332"/>
            <ac:spMk id="75" creationId="{81CC9B02-E087-4350-AEBD-2C3CF001AF01}"/>
          </ac:spMkLst>
        </pc:spChg>
        <pc:picChg chg="add mod">
          <ac:chgData name="Office" userId="ed5bcb15-e6ba-4133-b0f8-320b8649f5d8" providerId="ADAL" clId="{F66F911A-AA3A-4252-82B9-3BB3DB1536AA}" dt="2024-04-27T21:16:59.910" v="7560" actId="26606"/>
          <ac:picMkLst>
            <pc:docMk/>
            <pc:sldMk cId="2560061391" sldId="332"/>
            <ac:picMk id="21" creationId="{B40AAC1B-5040-9C80-39A6-640E7FF071EC}"/>
          </ac:picMkLst>
        </pc:picChg>
        <pc:picChg chg="add del">
          <ac:chgData name="Office" userId="ed5bcb15-e6ba-4133-b0f8-320b8649f5d8" providerId="ADAL" clId="{F66F911A-AA3A-4252-82B9-3BB3DB1536AA}" dt="2024-04-27T21:16:36.214" v="7557" actId="26606"/>
          <ac:picMkLst>
            <pc:docMk/>
            <pc:sldMk cId="2560061391" sldId="332"/>
            <ac:picMk id="25" creationId="{DF19BAF3-7E20-4B9D-B544-BABAEEA1FA75}"/>
          </ac:picMkLst>
        </pc:picChg>
        <pc:picChg chg="add del">
          <ac:chgData name="Office" userId="ed5bcb15-e6ba-4133-b0f8-320b8649f5d8" providerId="ADAL" clId="{F66F911A-AA3A-4252-82B9-3BB3DB1536AA}" dt="2024-04-27T21:16:36.214" v="7557" actId="26606"/>
          <ac:picMkLst>
            <pc:docMk/>
            <pc:sldMk cId="2560061391" sldId="332"/>
            <ac:picMk id="27" creationId="{950648F4-ABCD-4DF0-8641-76CFB2354721}"/>
          </ac:picMkLst>
        </pc:picChg>
        <pc:picChg chg="add del">
          <ac:chgData name="Office" userId="ed5bcb15-e6ba-4133-b0f8-320b8649f5d8" providerId="ADAL" clId="{F66F911A-AA3A-4252-82B9-3BB3DB1536AA}" dt="2024-04-27T21:16:36.214" v="7557" actId="26606"/>
          <ac:picMkLst>
            <pc:docMk/>
            <pc:sldMk cId="2560061391" sldId="332"/>
            <ac:picMk id="31" creationId="{CF1EB4BD-9C7E-4AA3-9681-C7EB0DA6250B}"/>
          </ac:picMkLst>
        </pc:picChg>
        <pc:picChg chg="add del">
          <ac:chgData name="Office" userId="ed5bcb15-e6ba-4133-b0f8-320b8649f5d8" providerId="ADAL" clId="{F66F911A-AA3A-4252-82B9-3BB3DB1536AA}" dt="2024-04-27T21:16:36.214" v="7557" actId="26606"/>
          <ac:picMkLst>
            <pc:docMk/>
            <pc:sldMk cId="2560061391" sldId="332"/>
            <ac:picMk id="33" creationId="{94AAE3AA-3759-4D28-B0EF-575F25A5146C}"/>
          </ac:picMkLst>
        </pc:picChg>
        <pc:picChg chg="add del">
          <ac:chgData name="Office" userId="ed5bcb15-e6ba-4133-b0f8-320b8649f5d8" providerId="ADAL" clId="{F66F911A-AA3A-4252-82B9-3BB3DB1536AA}" dt="2024-04-27T21:16:59.910" v="7560" actId="26606"/>
          <ac:picMkLst>
            <pc:docMk/>
            <pc:sldMk cId="2560061391" sldId="332"/>
            <ac:picMk id="40" creationId="{DF19BAF3-7E20-4B9D-B544-BABAEEA1FA75}"/>
          </ac:picMkLst>
        </pc:picChg>
        <pc:picChg chg="add del">
          <ac:chgData name="Office" userId="ed5bcb15-e6ba-4133-b0f8-320b8649f5d8" providerId="ADAL" clId="{F66F911A-AA3A-4252-82B9-3BB3DB1536AA}" dt="2024-04-27T21:16:59.910" v="7560" actId="26606"/>
          <ac:picMkLst>
            <pc:docMk/>
            <pc:sldMk cId="2560061391" sldId="332"/>
            <ac:picMk id="42" creationId="{950648F4-ABCD-4DF0-8641-76CFB2354721}"/>
          </ac:picMkLst>
        </pc:picChg>
        <pc:picChg chg="add del">
          <ac:chgData name="Office" userId="ed5bcb15-e6ba-4133-b0f8-320b8649f5d8" providerId="ADAL" clId="{F66F911A-AA3A-4252-82B9-3BB3DB1536AA}" dt="2024-04-27T21:16:59.910" v="7560" actId="26606"/>
          <ac:picMkLst>
            <pc:docMk/>
            <pc:sldMk cId="2560061391" sldId="332"/>
            <ac:picMk id="46" creationId="{CF1EB4BD-9C7E-4AA3-9681-C7EB0DA6250B}"/>
          </ac:picMkLst>
        </pc:picChg>
        <pc:picChg chg="add del">
          <ac:chgData name="Office" userId="ed5bcb15-e6ba-4133-b0f8-320b8649f5d8" providerId="ADAL" clId="{F66F911A-AA3A-4252-82B9-3BB3DB1536AA}" dt="2024-04-27T21:16:59.910" v="7560" actId="26606"/>
          <ac:picMkLst>
            <pc:docMk/>
            <pc:sldMk cId="2560061391" sldId="332"/>
            <ac:picMk id="48" creationId="{94AAE3AA-3759-4D28-B0EF-575F25A5146C}"/>
          </ac:picMkLst>
        </pc:picChg>
        <pc:picChg chg="add">
          <ac:chgData name="Office" userId="ed5bcb15-e6ba-4133-b0f8-320b8649f5d8" providerId="ADAL" clId="{F66F911A-AA3A-4252-82B9-3BB3DB1536AA}" dt="2024-04-27T21:16:59.910" v="7560" actId="26606"/>
          <ac:picMkLst>
            <pc:docMk/>
            <pc:sldMk cId="2560061391" sldId="332"/>
            <ac:picMk id="61" creationId="{DF19BAF3-7E20-4B9D-B544-BABAEEA1FA75}"/>
          </ac:picMkLst>
        </pc:picChg>
        <pc:picChg chg="add">
          <ac:chgData name="Office" userId="ed5bcb15-e6ba-4133-b0f8-320b8649f5d8" providerId="ADAL" clId="{F66F911A-AA3A-4252-82B9-3BB3DB1536AA}" dt="2024-04-27T21:16:59.910" v="7560" actId="26606"/>
          <ac:picMkLst>
            <pc:docMk/>
            <pc:sldMk cId="2560061391" sldId="332"/>
            <ac:picMk id="63" creationId="{950648F4-ABCD-4DF0-8641-76CFB2354721}"/>
          </ac:picMkLst>
        </pc:picChg>
        <pc:picChg chg="add">
          <ac:chgData name="Office" userId="ed5bcb15-e6ba-4133-b0f8-320b8649f5d8" providerId="ADAL" clId="{F66F911A-AA3A-4252-82B9-3BB3DB1536AA}" dt="2024-04-27T21:16:59.910" v="7560" actId="26606"/>
          <ac:picMkLst>
            <pc:docMk/>
            <pc:sldMk cId="2560061391" sldId="332"/>
            <ac:picMk id="67" creationId="{CF1EB4BD-9C7E-4AA3-9681-C7EB0DA6250B}"/>
          </ac:picMkLst>
        </pc:picChg>
        <pc:picChg chg="add">
          <ac:chgData name="Office" userId="ed5bcb15-e6ba-4133-b0f8-320b8649f5d8" providerId="ADAL" clId="{F66F911A-AA3A-4252-82B9-3BB3DB1536AA}" dt="2024-04-27T21:16:59.910" v="7560" actId="26606"/>
          <ac:picMkLst>
            <pc:docMk/>
            <pc:sldMk cId="2560061391" sldId="332"/>
            <ac:picMk id="69" creationId="{94AAE3AA-3759-4D28-B0EF-575F25A5146C}"/>
          </ac:picMkLst>
        </pc:pic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20.svg"/><Relationship Id="rId13" Type="http://schemas.openxmlformats.org/officeDocument/2006/relationships/image" Target="../media/image25.png"/><Relationship Id="rId3" Type="http://schemas.openxmlformats.org/officeDocument/2006/relationships/image" Target="../media/image15.png"/><Relationship Id="rId7" Type="http://schemas.openxmlformats.org/officeDocument/2006/relationships/image" Target="../media/image19.png"/><Relationship Id="rId12" Type="http://schemas.openxmlformats.org/officeDocument/2006/relationships/image" Target="../media/image24.svg"/><Relationship Id="rId2" Type="http://schemas.openxmlformats.org/officeDocument/2006/relationships/image" Target="../media/image14.svg"/><Relationship Id="rId1" Type="http://schemas.openxmlformats.org/officeDocument/2006/relationships/image" Target="../media/image13.png"/><Relationship Id="rId6" Type="http://schemas.openxmlformats.org/officeDocument/2006/relationships/image" Target="../media/image18.svg"/><Relationship Id="rId11" Type="http://schemas.openxmlformats.org/officeDocument/2006/relationships/image" Target="../media/image23.png"/><Relationship Id="rId5" Type="http://schemas.openxmlformats.org/officeDocument/2006/relationships/image" Target="../media/image17.png"/><Relationship Id="rId10" Type="http://schemas.openxmlformats.org/officeDocument/2006/relationships/image" Target="../media/image22.svg"/><Relationship Id="rId4" Type="http://schemas.openxmlformats.org/officeDocument/2006/relationships/image" Target="../media/image16.svg"/><Relationship Id="rId9" Type="http://schemas.openxmlformats.org/officeDocument/2006/relationships/image" Target="../media/image21.png"/><Relationship Id="rId14" Type="http://schemas.openxmlformats.org/officeDocument/2006/relationships/image" Target="../media/image26.svg"/></Relationships>
</file>

<file path=ppt/diagrams/_rels/data2.xml.rels><?xml version="1.0" encoding="UTF-8" standalone="yes"?>
<Relationships xmlns="http://schemas.openxmlformats.org/package/2006/relationships"><Relationship Id="rId8" Type="http://schemas.openxmlformats.org/officeDocument/2006/relationships/image" Target="../media/image34.sv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svg"/><Relationship Id="rId1" Type="http://schemas.openxmlformats.org/officeDocument/2006/relationships/image" Target="../media/image27.png"/><Relationship Id="rId6" Type="http://schemas.openxmlformats.org/officeDocument/2006/relationships/image" Target="../media/image32.svg"/><Relationship Id="rId5" Type="http://schemas.openxmlformats.org/officeDocument/2006/relationships/image" Target="../media/image31.png"/><Relationship Id="rId10" Type="http://schemas.openxmlformats.org/officeDocument/2006/relationships/image" Target="../media/image36.svg"/><Relationship Id="rId4" Type="http://schemas.openxmlformats.org/officeDocument/2006/relationships/image" Target="../media/image30.svg"/><Relationship Id="rId9" Type="http://schemas.openxmlformats.org/officeDocument/2006/relationships/image" Target="../media/image35.png"/></Relationships>
</file>

<file path=ppt/diagrams/_rels/data3.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39.png"/><Relationship Id="rId7" Type="http://schemas.openxmlformats.org/officeDocument/2006/relationships/image" Target="../media/image25.png"/><Relationship Id="rId2" Type="http://schemas.openxmlformats.org/officeDocument/2006/relationships/image" Target="../media/image38.svg"/><Relationship Id="rId1" Type="http://schemas.openxmlformats.org/officeDocument/2006/relationships/image" Target="../media/image37.png"/><Relationship Id="rId6" Type="http://schemas.openxmlformats.org/officeDocument/2006/relationships/image" Target="../media/image42.svg"/><Relationship Id="rId5" Type="http://schemas.openxmlformats.org/officeDocument/2006/relationships/image" Target="../media/image41.png"/><Relationship Id="rId4" Type="http://schemas.openxmlformats.org/officeDocument/2006/relationships/image" Target="../media/image40.svg"/></Relationships>
</file>

<file path=ppt/diagrams/_rels/data4.xml.rels><?xml version="1.0" encoding="UTF-8" standalone="yes"?>
<Relationships xmlns="http://schemas.openxmlformats.org/package/2006/relationships"><Relationship Id="rId8" Type="http://schemas.openxmlformats.org/officeDocument/2006/relationships/image" Target="../media/image50.svg"/><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image" Target="../media/image44.svg"/><Relationship Id="rId1" Type="http://schemas.openxmlformats.org/officeDocument/2006/relationships/image" Target="../media/image43.png"/><Relationship Id="rId6" Type="http://schemas.openxmlformats.org/officeDocument/2006/relationships/image" Target="../media/image48.svg"/><Relationship Id="rId5" Type="http://schemas.openxmlformats.org/officeDocument/2006/relationships/image" Target="../media/image47.png"/><Relationship Id="rId4" Type="http://schemas.openxmlformats.org/officeDocument/2006/relationships/image" Target="../media/image46.svg"/></Relationships>
</file>

<file path=ppt/diagrams/_rels/data5.xml.rels><?xml version="1.0" encoding="UTF-8" standalone="yes"?>
<Relationships xmlns="http://schemas.openxmlformats.org/package/2006/relationships"><Relationship Id="rId8" Type="http://schemas.openxmlformats.org/officeDocument/2006/relationships/image" Target="../media/image60.svg"/><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image" Target="../media/image54.svg"/><Relationship Id="rId1" Type="http://schemas.openxmlformats.org/officeDocument/2006/relationships/image" Target="../media/image53.png"/><Relationship Id="rId6" Type="http://schemas.openxmlformats.org/officeDocument/2006/relationships/image" Target="../media/image58.svg"/><Relationship Id="rId5" Type="http://schemas.openxmlformats.org/officeDocument/2006/relationships/image" Target="../media/image57.png"/><Relationship Id="rId4" Type="http://schemas.openxmlformats.org/officeDocument/2006/relationships/image" Target="../media/image56.svg"/></Relationships>
</file>

<file path=ppt/diagrams/_rels/data6.xml.rels><?xml version="1.0" encoding="UTF-8" standalone="yes"?>
<Relationships xmlns="http://schemas.openxmlformats.org/package/2006/relationships"><Relationship Id="rId8" Type="http://schemas.openxmlformats.org/officeDocument/2006/relationships/image" Target="../media/image68.svg"/><Relationship Id="rId3" Type="http://schemas.openxmlformats.org/officeDocument/2006/relationships/image" Target="../media/image63.png"/><Relationship Id="rId7" Type="http://schemas.openxmlformats.org/officeDocument/2006/relationships/image" Target="../media/image67.png"/><Relationship Id="rId2" Type="http://schemas.openxmlformats.org/officeDocument/2006/relationships/image" Target="../media/image62.svg"/><Relationship Id="rId1" Type="http://schemas.openxmlformats.org/officeDocument/2006/relationships/image" Target="../media/image61.png"/><Relationship Id="rId6" Type="http://schemas.openxmlformats.org/officeDocument/2006/relationships/image" Target="../media/image66.svg"/><Relationship Id="rId5" Type="http://schemas.openxmlformats.org/officeDocument/2006/relationships/image" Target="../media/image65.png"/><Relationship Id="rId4" Type="http://schemas.openxmlformats.org/officeDocument/2006/relationships/image" Target="../media/image64.svg"/></Relationships>
</file>

<file path=ppt/diagrams/_rels/data7.xml.rels><?xml version="1.0" encoding="UTF-8" standalone="yes"?>
<Relationships xmlns="http://schemas.openxmlformats.org/package/2006/relationships"><Relationship Id="rId8" Type="http://schemas.openxmlformats.org/officeDocument/2006/relationships/image" Target="../media/image76.svg"/><Relationship Id="rId3" Type="http://schemas.openxmlformats.org/officeDocument/2006/relationships/image" Target="../media/image71.png"/><Relationship Id="rId7" Type="http://schemas.openxmlformats.org/officeDocument/2006/relationships/image" Target="../media/image75.png"/><Relationship Id="rId2" Type="http://schemas.openxmlformats.org/officeDocument/2006/relationships/image" Target="../media/image70.svg"/><Relationship Id="rId1" Type="http://schemas.openxmlformats.org/officeDocument/2006/relationships/image" Target="../media/image69.png"/><Relationship Id="rId6" Type="http://schemas.openxmlformats.org/officeDocument/2006/relationships/image" Target="../media/image74.svg"/><Relationship Id="rId5" Type="http://schemas.openxmlformats.org/officeDocument/2006/relationships/image" Target="../media/image73.png"/><Relationship Id="rId10" Type="http://schemas.openxmlformats.org/officeDocument/2006/relationships/image" Target="../media/image78.svg"/><Relationship Id="rId4" Type="http://schemas.openxmlformats.org/officeDocument/2006/relationships/image" Target="../media/image72.svg"/><Relationship Id="rId9" Type="http://schemas.openxmlformats.org/officeDocument/2006/relationships/image" Target="../media/image77.png"/></Relationships>
</file>

<file path=ppt/diagrams/_rels/drawing1.xml.rels><?xml version="1.0" encoding="UTF-8" standalone="yes"?>
<Relationships xmlns="http://schemas.openxmlformats.org/package/2006/relationships"><Relationship Id="rId8" Type="http://schemas.openxmlformats.org/officeDocument/2006/relationships/image" Target="../media/image20.svg"/><Relationship Id="rId13" Type="http://schemas.openxmlformats.org/officeDocument/2006/relationships/image" Target="../media/image25.png"/><Relationship Id="rId3" Type="http://schemas.openxmlformats.org/officeDocument/2006/relationships/image" Target="../media/image15.png"/><Relationship Id="rId7" Type="http://schemas.openxmlformats.org/officeDocument/2006/relationships/image" Target="../media/image19.png"/><Relationship Id="rId12" Type="http://schemas.openxmlformats.org/officeDocument/2006/relationships/image" Target="../media/image24.svg"/><Relationship Id="rId2" Type="http://schemas.openxmlformats.org/officeDocument/2006/relationships/image" Target="../media/image14.svg"/><Relationship Id="rId1" Type="http://schemas.openxmlformats.org/officeDocument/2006/relationships/image" Target="../media/image13.png"/><Relationship Id="rId6" Type="http://schemas.openxmlformats.org/officeDocument/2006/relationships/image" Target="../media/image18.svg"/><Relationship Id="rId11" Type="http://schemas.openxmlformats.org/officeDocument/2006/relationships/image" Target="../media/image23.png"/><Relationship Id="rId5" Type="http://schemas.openxmlformats.org/officeDocument/2006/relationships/image" Target="../media/image17.png"/><Relationship Id="rId10" Type="http://schemas.openxmlformats.org/officeDocument/2006/relationships/image" Target="../media/image22.svg"/><Relationship Id="rId4" Type="http://schemas.openxmlformats.org/officeDocument/2006/relationships/image" Target="../media/image16.svg"/><Relationship Id="rId9" Type="http://schemas.openxmlformats.org/officeDocument/2006/relationships/image" Target="../media/image21.png"/><Relationship Id="rId14" Type="http://schemas.openxmlformats.org/officeDocument/2006/relationships/image" Target="../media/image26.svg"/></Relationships>
</file>

<file path=ppt/diagrams/_rels/drawing2.xml.rels><?xml version="1.0" encoding="UTF-8" standalone="yes"?>
<Relationships xmlns="http://schemas.openxmlformats.org/package/2006/relationships"><Relationship Id="rId8" Type="http://schemas.openxmlformats.org/officeDocument/2006/relationships/image" Target="../media/image34.sv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svg"/><Relationship Id="rId1" Type="http://schemas.openxmlformats.org/officeDocument/2006/relationships/image" Target="../media/image27.png"/><Relationship Id="rId6" Type="http://schemas.openxmlformats.org/officeDocument/2006/relationships/image" Target="../media/image32.svg"/><Relationship Id="rId5" Type="http://schemas.openxmlformats.org/officeDocument/2006/relationships/image" Target="../media/image31.png"/><Relationship Id="rId10" Type="http://schemas.openxmlformats.org/officeDocument/2006/relationships/image" Target="../media/image36.svg"/><Relationship Id="rId4" Type="http://schemas.openxmlformats.org/officeDocument/2006/relationships/image" Target="../media/image30.svg"/><Relationship Id="rId9" Type="http://schemas.openxmlformats.org/officeDocument/2006/relationships/image" Target="../media/image35.png"/></Relationships>
</file>

<file path=ppt/diagrams/_rels/drawing3.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39.png"/><Relationship Id="rId7" Type="http://schemas.openxmlformats.org/officeDocument/2006/relationships/image" Target="../media/image25.png"/><Relationship Id="rId2" Type="http://schemas.openxmlformats.org/officeDocument/2006/relationships/image" Target="../media/image38.svg"/><Relationship Id="rId1" Type="http://schemas.openxmlformats.org/officeDocument/2006/relationships/image" Target="../media/image37.png"/><Relationship Id="rId6" Type="http://schemas.openxmlformats.org/officeDocument/2006/relationships/image" Target="../media/image42.svg"/><Relationship Id="rId5" Type="http://schemas.openxmlformats.org/officeDocument/2006/relationships/image" Target="../media/image41.png"/><Relationship Id="rId4" Type="http://schemas.openxmlformats.org/officeDocument/2006/relationships/image" Target="../media/image40.svg"/></Relationships>
</file>

<file path=ppt/diagrams/_rels/drawing4.xml.rels><?xml version="1.0" encoding="UTF-8" standalone="yes"?>
<Relationships xmlns="http://schemas.openxmlformats.org/package/2006/relationships"><Relationship Id="rId8" Type="http://schemas.openxmlformats.org/officeDocument/2006/relationships/image" Target="../media/image50.svg"/><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image" Target="../media/image44.svg"/><Relationship Id="rId1" Type="http://schemas.openxmlformats.org/officeDocument/2006/relationships/image" Target="../media/image43.png"/><Relationship Id="rId6" Type="http://schemas.openxmlformats.org/officeDocument/2006/relationships/image" Target="../media/image48.svg"/><Relationship Id="rId5" Type="http://schemas.openxmlformats.org/officeDocument/2006/relationships/image" Target="../media/image47.png"/><Relationship Id="rId4" Type="http://schemas.openxmlformats.org/officeDocument/2006/relationships/image" Target="../media/image46.svg"/></Relationships>
</file>

<file path=ppt/diagrams/_rels/drawing5.xml.rels><?xml version="1.0" encoding="UTF-8" standalone="yes"?>
<Relationships xmlns="http://schemas.openxmlformats.org/package/2006/relationships"><Relationship Id="rId8" Type="http://schemas.openxmlformats.org/officeDocument/2006/relationships/image" Target="../media/image60.svg"/><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image" Target="../media/image54.svg"/><Relationship Id="rId1" Type="http://schemas.openxmlformats.org/officeDocument/2006/relationships/image" Target="../media/image53.png"/><Relationship Id="rId6" Type="http://schemas.openxmlformats.org/officeDocument/2006/relationships/image" Target="../media/image58.svg"/><Relationship Id="rId5" Type="http://schemas.openxmlformats.org/officeDocument/2006/relationships/image" Target="../media/image57.png"/><Relationship Id="rId4" Type="http://schemas.openxmlformats.org/officeDocument/2006/relationships/image" Target="../media/image56.svg"/></Relationships>
</file>

<file path=ppt/diagrams/_rels/drawing6.xml.rels><?xml version="1.0" encoding="UTF-8" standalone="yes"?>
<Relationships xmlns="http://schemas.openxmlformats.org/package/2006/relationships"><Relationship Id="rId8" Type="http://schemas.openxmlformats.org/officeDocument/2006/relationships/image" Target="../media/image68.svg"/><Relationship Id="rId3" Type="http://schemas.openxmlformats.org/officeDocument/2006/relationships/image" Target="../media/image63.png"/><Relationship Id="rId7" Type="http://schemas.openxmlformats.org/officeDocument/2006/relationships/image" Target="../media/image67.png"/><Relationship Id="rId2" Type="http://schemas.openxmlformats.org/officeDocument/2006/relationships/image" Target="../media/image62.svg"/><Relationship Id="rId1" Type="http://schemas.openxmlformats.org/officeDocument/2006/relationships/image" Target="../media/image61.png"/><Relationship Id="rId6" Type="http://schemas.openxmlformats.org/officeDocument/2006/relationships/image" Target="../media/image66.svg"/><Relationship Id="rId5" Type="http://schemas.openxmlformats.org/officeDocument/2006/relationships/image" Target="../media/image65.png"/><Relationship Id="rId4" Type="http://schemas.openxmlformats.org/officeDocument/2006/relationships/image" Target="../media/image64.svg"/></Relationships>
</file>

<file path=ppt/diagrams/_rels/drawing7.xml.rels><?xml version="1.0" encoding="UTF-8" standalone="yes"?>
<Relationships xmlns="http://schemas.openxmlformats.org/package/2006/relationships"><Relationship Id="rId8" Type="http://schemas.openxmlformats.org/officeDocument/2006/relationships/image" Target="../media/image76.svg"/><Relationship Id="rId3" Type="http://schemas.openxmlformats.org/officeDocument/2006/relationships/image" Target="../media/image71.png"/><Relationship Id="rId7" Type="http://schemas.openxmlformats.org/officeDocument/2006/relationships/image" Target="../media/image75.png"/><Relationship Id="rId2" Type="http://schemas.openxmlformats.org/officeDocument/2006/relationships/image" Target="../media/image70.svg"/><Relationship Id="rId1" Type="http://schemas.openxmlformats.org/officeDocument/2006/relationships/image" Target="../media/image69.png"/><Relationship Id="rId6" Type="http://schemas.openxmlformats.org/officeDocument/2006/relationships/image" Target="../media/image74.svg"/><Relationship Id="rId5" Type="http://schemas.openxmlformats.org/officeDocument/2006/relationships/image" Target="../media/image73.png"/><Relationship Id="rId10" Type="http://schemas.openxmlformats.org/officeDocument/2006/relationships/image" Target="../media/image78.svg"/><Relationship Id="rId4" Type="http://schemas.openxmlformats.org/officeDocument/2006/relationships/image" Target="../media/image72.svg"/><Relationship Id="rId9" Type="http://schemas.openxmlformats.org/officeDocument/2006/relationships/image" Target="../media/image77.png"/></Relationships>
</file>

<file path=ppt/diagrams/colors1.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accent6_2">
  <dgm:title val=""/>
  <dgm:desc val=""/>
  <dgm:catLst>
    <dgm:cat type="accent6" pri="16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a:alpha val="0"/>
      </a:schemeClr>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bg_accent6_2">
  <dgm:title val=""/>
  <dgm:desc val=""/>
  <dgm:catLst>
    <dgm:cat type="accent6" pri="16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a:alpha val="0"/>
      </a:schemeClr>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18/5/colors/Iconchunking_neutralbg_accent6_2">
  <dgm:title val=""/>
  <dgm:desc val=""/>
  <dgm:catLst>
    <dgm:cat type="accent6" pri="16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a:alpha val="0"/>
      </a:schemeClr>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BF2DD68-FC39-4A13-A77F-9B5A72155A15}" type="doc">
      <dgm:prSet loTypeId="urn:microsoft.com/office/officeart/2018/2/layout/IconLabelDescriptionList" loCatId="icon" qsTypeId="urn:microsoft.com/office/officeart/2005/8/quickstyle/simple1" qsCatId="simple" csTypeId="urn:microsoft.com/office/officeart/2018/5/colors/Iconchunking_neutralbg_accent1_2" csCatId="accent1" phldr="1"/>
      <dgm:spPr/>
      <dgm:t>
        <a:bodyPr/>
        <a:lstStyle/>
        <a:p>
          <a:endParaRPr lang="en-US"/>
        </a:p>
      </dgm:t>
    </dgm:pt>
    <dgm:pt modelId="{35550621-F938-4498-B9CB-88BD72827BB3}">
      <dgm:prSet/>
      <dgm:spPr/>
      <dgm:t>
        <a:bodyPr/>
        <a:lstStyle/>
        <a:p>
          <a:pPr>
            <a:defRPr b="1"/>
          </a:pPr>
          <a:r>
            <a:rPr lang="en-US" b="1" i="0"/>
            <a:t>Request data.</a:t>
          </a:r>
          <a:r>
            <a:rPr lang="en-US" b="0" i="0"/>
            <a:t> </a:t>
          </a:r>
          <a:endParaRPr lang="en-US"/>
        </a:p>
      </dgm:t>
    </dgm:pt>
    <dgm:pt modelId="{CEEAB44B-CF7F-4A07-B975-C2A3B8EE6BC8}" type="parTrans" cxnId="{EA9B5363-0E0E-48A5-B8A1-E0F3346749AE}">
      <dgm:prSet/>
      <dgm:spPr/>
      <dgm:t>
        <a:bodyPr/>
        <a:lstStyle/>
        <a:p>
          <a:endParaRPr lang="en-US"/>
        </a:p>
      </dgm:t>
    </dgm:pt>
    <dgm:pt modelId="{3B0F16C7-633E-4D2A-88CE-E1939C1BB92A}" type="sibTrans" cxnId="{EA9B5363-0E0E-48A5-B8A1-E0F3346749AE}">
      <dgm:prSet/>
      <dgm:spPr/>
      <dgm:t>
        <a:bodyPr/>
        <a:lstStyle/>
        <a:p>
          <a:endParaRPr lang="en-US"/>
        </a:p>
      </dgm:t>
    </dgm:pt>
    <dgm:pt modelId="{EFC54510-7AA1-4239-B45A-53C48717879F}">
      <dgm:prSet/>
      <dgm:spPr/>
      <dgm:t>
        <a:bodyPr/>
        <a:lstStyle/>
        <a:p>
          <a:r>
            <a:rPr lang="en-US" b="0" i="0"/>
            <a:t>Employ requests.get() method to obtain the API information for the given URL. </a:t>
          </a:r>
          <a:endParaRPr lang="en-US"/>
        </a:p>
      </dgm:t>
    </dgm:pt>
    <dgm:pt modelId="{CF0E56F1-EC7F-44A3-89ED-BC69C0050F45}" type="parTrans" cxnId="{EF1DC8EF-4CC2-4697-9E21-6696C8213C28}">
      <dgm:prSet/>
      <dgm:spPr/>
      <dgm:t>
        <a:bodyPr/>
        <a:lstStyle/>
        <a:p>
          <a:endParaRPr lang="en-US"/>
        </a:p>
      </dgm:t>
    </dgm:pt>
    <dgm:pt modelId="{DBA0FE52-DC9E-4D50-A771-D611EC50CF5A}" type="sibTrans" cxnId="{EF1DC8EF-4CC2-4697-9E21-6696C8213C28}">
      <dgm:prSet/>
      <dgm:spPr/>
      <dgm:t>
        <a:bodyPr/>
        <a:lstStyle/>
        <a:p>
          <a:endParaRPr lang="en-US"/>
        </a:p>
      </dgm:t>
    </dgm:pt>
    <dgm:pt modelId="{A79E1990-0345-4117-A31B-C1FE509909FB}">
      <dgm:prSet/>
      <dgm:spPr/>
      <dgm:t>
        <a:bodyPr/>
        <a:lstStyle/>
        <a:p>
          <a:pPr>
            <a:defRPr b="1"/>
          </a:pPr>
          <a:r>
            <a:rPr lang="en-US" b="1" i="0"/>
            <a:t>Decode response.</a:t>
          </a:r>
          <a:r>
            <a:rPr lang="en-US" b="0" i="0"/>
            <a:t> </a:t>
          </a:r>
          <a:endParaRPr lang="en-US"/>
        </a:p>
      </dgm:t>
    </dgm:pt>
    <dgm:pt modelId="{C75A851F-5D5C-4BD8-B174-F8A650A4B1E3}" type="parTrans" cxnId="{FC0534B9-B339-4AF2-9CEE-1429D19EB58A}">
      <dgm:prSet/>
      <dgm:spPr/>
      <dgm:t>
        <a:bodyPr/>
        <a:lstStyle/>
        <a:p>
          <a:endParaRPr lang="en-US"/>
        </a:p>
      </dgm:t>
    </dgm:pt>
    <dgm:pt modelId="{66D85FEE-461D-48BB-AC36-61AB6B2F3278}" type="sibTrans" cxnId="{FC0534B9-B339-4AF2-9CEE-1429D19EB58A}">
      <dgm:prSet/>
      <dgm:spPr/>
      <dgm:t>
        <a:bodyPr/>
        <a:lstStyle/>
        <a:p>
          <a:endParaRPr lang="en-US"/>
        </a:p>
      </dgm:t>
    </dgm:pt>
    <dgm:pt modelId="{C4C9954D-B94C-477B-A389-C98BE65AEDFE}">
      <dgm:prSet/>
      <dgm:spPr/>
      <dgm:t>
        <a:bodyPr/>
        <a:lstStyle/>
        <a:p>
          <a:r>
            <a:rPr lang="en-US" b="0" i="0"/>
            <a:t>Use json_normalize() method to convert the .json() result into a DataFrame.</a:t>
          </a:r>
          <a:endParaRPr lang="en-US"/>
        </a:p>
      </dgm:t>
    </dgm:pt>
    <dgm:pt modelId="{63C9E25D-24D5-4362-A50B-30CFE5C386D7}" type="parTrans" cxnId="{6BC40328-51E8-4685-9FC9-3A8BA2088FD3}">
      <dgm:prSet/>
      <dgm:spPr/>
      <dgm:t>
        <a:bodyPr/>
        <a:lstStyle/>
        <a:p>
          <a:endParaRPr lang="en-US"/>
        </a:p>
      </dgm:t>
    </dgm:pt>
    <dgm:pt modelId="{B4E924C6-5087-4AB1-B5EC-4EA5C8DC084A}" type="sibTrans" cxnId="{6BC40328-51E8-4685-9FC9-3A8BA2088FD3}">
      <dgm:prSet/>
      <dgm:spPr/>
      <dgm:t>
        <a:bodyPr/>
        <a:lstStyle/>
        <a:p>
          <a:endParaRPr lang="en-US"/>
        </a:p>
      </dgm:t>
    </dgm:pt>
    <dgm:pt modelId="{A4F05CDF-4E4A-45F4-A5C3-F5640EC12593}">
      <dgm:prSet/>
      <dgm:spPr/>
      <dgm:t>
        <a:bodyPr/>
        <a:lstStyle/>
        <a:p>
          <a:pPr>
            <a:defRPr b="1"/>
          </a:pPr>
          <a:r>
            <a:rPr lang="en-US" b="1" i="0"/>
            <a:t>Get Information.</a:t>
          </a:r>
          <a:r>
            <a:rPr lang="en-US" b="0" i="0"/>
            <a:t> </a:t>
          </a:r>
          <a:endParaRPr lang="en-US"/>
        </a:p>
      </dgm:t>
    </dgm:pt>
    <dgm:pt modelId="{EFC2E0A0-7E5D-46E1-8071-D7251A1F46D1}" type="parTrans" cxnId="{7C27A028-5089-4618-95DA-FAF0D08081B7}">
      <dgm:prSet/>
      <dgm:spPr/>
      <dgm:t>
        <a:bodyPr/>
        <a:lstStyle/>
        <a:p>
          <a:endParaRPr lang="en-US"/>
        </a:p>
      </dgm:t>
    </dgm:pt>
    <dgm:pt modelId="{8AA87672-111C-4870-A526-4E35D920FE70}" type="sibTrans" cxnId="{7C27A028-5089-4618-95DA-FAF0D08081B7}">
      <dgm:prSet/>
      <dgm:spPr/>
      <dgm:t>
        <a:bodyPr/>
        <a:lstStyle/>
        <a:p>
          <a:endParaRPr lang="en-US"/>
        </a:p>
      </dgm:t>
    </dgm:pt>
    <dgm:pt modelId="{71FF2F8A-E515-4939-8759-AC6090C1EAF5}">
      <dgm:prSet/>
      <dgm:spPr/>
      <dgm:t>
        <a:bodyPr/>
        <a:lstStyle/>
        <a:p>
          <a:r>
            <a:rPr lang="en-US" b="0" i="0"/>
            <a:t>Given the customize function the main launch information is selected.</a:t>
          </a:r>
          <a:endParaRPr lang="en-US"/>
        </a:p>
      </dgm:t>
    </dgm:pt>
    <dgm:pt modelId="{210CDF47-69FE-4A51-8DDF-039BB976A839}" type="parTrans" cxnId="{8E6215B5-D135-467A-9A50-01F8BB4A7731}">
      <dgm:prSet/>
      <dgm:spPr/>
      <dgm:t>
        <a:bodyPr/>
        <a:lstStyle/>
        <a:p>
          <a:endParaRPr lang="en-US"/>
        </a:p>
      </dgm:t>
    </dgm:pt>
    <dgm:pt modelId="{9794362C-882A-4564-9055-A3A0D36F64DD}" type="sibTrans" cxnId="{8E6215B5-D135-467A-9A50-01F8BB4A7731}">
      <dgm:prSet/>
      <dgm:spPr/>
      <dgm:t>
        <a:bodyPr/>
        <a:lstStyle/>
        <a:p>
          <a:endParaRPr lang="en-US"/>
        </a:p>
      </dgm:t>
    </dgm:pt>
    <dgm:pt modelId="{EE467613-D137-4F8E-A4EA-250BCE39E8C4}">
      <dgm:prSet/>
      <dgm:spPr/>
      <dgm:t>
        <a:bodyPr/>
        <a:lstStyle/>
        <a:p>
          <a:pPr>
            <a:defRPr b="1"/>
          </a:pPr>
          <a:r>
            <a:rPr lang="en-US" b="1" i="0"/>
            <a:t>Create DataFrame.</a:t>
          </a:r>
          <a:endParaRPr lang="en-US"/>
        </a:p>
      </dgm:t>
    </dgm:pt>
    <dgm:pt modelId="{1E8D6852-8B87-4282-8C3A-AAD4031A5BBC}" type="parTrans" cxnId="{2F2FB941-7E06-4688-A1E6-DAE5BA9A9E7D}">
      <dgm:prSet/>
      <dgm:spPr/>
      <dgm:t>
        <a:bodyPr/>
        <a:lstStyle/>
        <a:p>
          <a:endParaRPr lang="en-US"/>
        </a:p>
      </dgm:t>
    </dgm:pt>
    <dgm:pt modelId="{C393DED6-8656-4458-BE3E-4A439469428F}" type="sibTrans" cxnId="{2F2FB941-7E06-4688-A1E6-DAE5BA9A9E7D}">
      <dgm:prSet/>
      <dgm:spPr/>
      <dgm:t>
        <a:bodyPr/>
        <a:lstStyle/>
        <a:p>
          <a:endParaRPr lang="en-US"/>
        </a:p>
      </dgm:t>
    </dgm:pt>
    <dgm:pt modelId="{208F9BAA-7F12-4E84-A088-5A67C2A123E4}">
      <dgm:prSet/>
      <dgm:spPr/>
      <dgm:t>
        <a:bodyPr/>
        <a:lstStyle/>
        <a:p>
          <a:r>
            <a:rPr lang="en-US" b="0" i="0"/>
            <a:t>Construct the dataset using the data obtained by the customize function.</a:t>
          </a:r>
          <a:endParaRPr lang="en-US"/>
        </a:p>
      </dgm:t>
    </dgm:pt>
    <dgm:pt modelId="{6F287DEF-3BFC-4B35-ADDC-ADF777B82C09}" type="parTrans" cxnId="{FBA1CB5F-2DE6-46CD-917F-3B499A62D48E}">
      <dgm:prSet/>
      <dgm:spPr/>
      <dgm:t>
        <a:bodyPr/>
        <a:lstStyle/>
        <a:p>
          <a:endParaRPr lang="en-US"/>
        </a:p>
      </dgm:t>
    </dgm:pt>
    <dgm:pt modelId="{46647289-2023-4C64-8EBB-DF8E00B4AD62}" type="sibTrans" cxnId="{FBA1CB5F-2DE6-46CD-917F-3B499A62D48E}">
      <dgm:prSet/>
      <dgm:spPr/>
      <dgm:t>
        <a:bodyPr/>
        <a:lstStyle/>
        <a:p>
          <a:endParaRPr lang="en-US"/>
        </a:p>
      </dgm:t>
    </dgm:pt>
    <dgm:pt modelId="{B1BCF688-9166-4D48-9FBC-948B779D3A6B}">
      <dgm:prSet/>
      <dgm:spPr/>
      <dgm:t>
        <a:bodyPr/>
        <a:lstStyle/>
        <a:p>
          <a:pPr>
            <a:defRPr b="1"/>
          </a:pPr>
          <a:r>
            <a:rPr lang="en-US" b="1" i="0"/>
            <a:t>Filter DataFrame.</a:t>
          </a:r>
          <a:endParaRPr lang="en-US"/>
        </a:p>
      </dgm:t>
    </dgm:pt>
    <dgm:pt modelId="{2DEE5E76-012C-4F2A-8AF6-D7E0506B721A}" type="parTrans" cxnId="{F01265D0-A6AE-40B9-9164-B664FB18F8A0}">
      <dgm:prSet/>
      <dgm:spPr/>
      <dgm:t>
        <a:bodyPr/>
        <a:lstStyle/>
        <a:p>
          <a:endParaRPr lang="en-US"/>
        </a:p>
      </dgm:t>
    </dgm:pt>
    <dgm:pt modelId="{6703E763-D1B5-4240-8E68-2475AAC432B4}" type="sibTrans" cxnId="{F01265D0-A6AE-40B9-9164-B664FB18F8A0}">
      <dgm:prSet/>
      <dgm:spPr/>
      <dgm:t>
        <a:bodyPr/>
        <a:lstStyle/>
        <a:p>
          <a:endParaRPr lang="en-US"/>
        </a:p>
      </dgm:t>
    </dgm:pt>
    <dgm:pt modelId="{C0AEBE43-7970-4F45-8CF4-9268D8A7E0BC}">
      <dgm:prSet/>
      <dgm:spPr/>
      <dgm:t>
        <a:bodyPr/>
        <a:lstStyle/>
        <a:p>
          <a:r>
            <a:rPr lang="en-US" b="0" i="0"/>
            <a:t>Remove the Falcon 1 launches keeping only the Falcon 9 launches.</a:t>
          </a:r>
          <a:endParaRPr lang="en-US"/>
        </a:p>
      </dgm:t>
    </dgm:pt>
    <dgm:pt modelId="{5EA5D7E1-41E2-4C4F-A2D7-7A653630DF9F}" type="parTrans" cxnId="{1E7A71D3-55D8-4A35-86CD-BF46958F69C7}">
      <dgm:prSet/>
      <dgm:spPr/>
      <dgm:t>
        <a:bodyPr/>
        <a:lstStyle/>
        <a:p>
          <a:endParaRPr lang="en-US"/>
        </a:p>
      </dgm:t>
    </dgm:pt>
    <dgm:pt modelId="{2C1A84CB-6163-431F-BC37-9AADA8A17B8B}" type="sibTrans" cxnId="{1E7A71D3-55D8-4A35-86CD-BF46958F69C7}">
      <dgm:prSet/>
      <dgm:spPr/>
      <dgm:t>
        <a:bodyPr/>
        <a:lstStyle/>
        <a:p>
          <a:endParaRPr lang="en-US"/>
        </a:p>
      </dgm:t>
    </dgm:pt>
    <dgm:pt modelId="{532E6530-E76C-4D6D-8C65-222687C7C98B}">
      <dgm:prSet/>
      <dgm:spPr/>
      <dgm:t>
        <a:bodyPr/>
        <a:lstStyle/>
        <a:p>
          <a:pPr>
            <a:defRPr b="1"/>
          </a:pPr>
          <a:r>
            <a:rPr lang="en-US" b="1" i="0"/>
            <a:t>Wrangle DataFrame.</a:t>
          </a:r>
          <a:endParaRPr lang="en-US"/>
        </a:p>
      </dgm:t>
    </dgm:pt>
    <dgm:pt modelId="{A277AEF7-415E-46AF-93E8-F7B504AF6C3D}" type="parTrans" cxnId="{24AB587F-586D-4872-A8EC-BD5E20F3190D}">
      <dgm:prSet/>
      <dgm:spPr/>
      <dgm:t>
        <a:bodyPr/>
        <a:lstStyle/>
        <a:p>
          <a:endParaRPr lang="en-US"/>
        </a:p>
      </dgm:t>
    </dgm:pt>
    <dgm:pt modelId="{0500BE95-24E7-41A4-9620-C07D9B47DDBA}" type="sibTrans" cxnId="{24AB587F-586D-4872-A8EC-BD5E20F3190D}">
      <dgm:prSet/>
      <dgm:spPr/>
      <dgm:t>
        <a:bodyPr/>
        <a:lstStyle/>
        <a:p>
          <a:endParaRPr lang="en-US"/>
        </a:p>
      </dgm:t>
    </dgm:pt>
    <dgm:pt modelId="{0AD3C124-6AC7-43C7-B58C-F653FE419439}">
      <dgm:prSet/>
      <dgm:spPr/>
      <dgm:t>
        <a:bodyPr/>
        <a:lstStyle/>
        <a:p>
          <a:r>
            <a:rPr lang="en-US" b="0" i="0"/>
            <a:t>Replace the PayLoad missing values with its mean() value.</a:t>
          </a:r>
          <a:endParaRPr lang="en-US"/>
        </a:p>
      </dgm:t>
    </dgm:pt>
    <dgm:pt modelId="{6614D1A6-66B2-4D38-A58F-DF0153E86F0B}" type="parTrans" cxnId="{3DCB7975-DBF8-4432-8FB4-E51558F98BB0}">
      <dgm:prSet/>
      <dgm:spPr/>
      <dgm:t>
        <a:bodyPr/>
        <a:lstStyle/>
        <a:p>
          <a:endParaRPr lang="en-US"/>
        </a:p>
      </dgm:t>
    </dgm:pt>
    <dgm:pt modelId="{37843A33-F5CB-49D6-9721-0BE9E512A15B}" type="sibTrans" cxnId="{3DCB7975-DBF8-4432-8FB4-E51558F98BB0}">
      <dgm:prSet/>
      <dgm:spPr/>
      <dgm:t>
        <a:bodyPr/>
        <a:lstStyle/>
        <a:p>
          <a:endParaRPr lang="en-US"/>
        </a:p>
      </dgm:t>
    </dgm:pt>
    <dgm:pt modelId="{B42D8A3C-9EC9-4736-92AC-79C23704062F}">
      <dgm:prSet/>
      <dgm:spPr/>
      <dgm:t>
        <a:bodyPr/>
        <a:lstStyle/>
        <a:p>
          <a:pPr>
            <a:defRPr b="1"/>
          </a:pPr>
          <a:r>
            <a:rPr lang="en-US" b="1" i="0"/>
            <a:t>Export Data.</a:t>
          </a:r>
          <a:endParaRPr lang="en-US"/>
        </a:p>
      </dgm:t>
    </dgm:pt>
    <dgm:pt modelId="{547BCF01-B9EE-410D-A1F7-FAD486C8DED7}" type="parTrans" cxnId="{107CE202-5EE4-4170-92D4-D10285C66270}">
      <dgm:prSet/>
      <dgm:spPr/>
      <dgm:t>
        <a:bodyPr/>
        <a:lstStyle/>
        <a:p>
          <a:endParaRPr lang="en-US"/>
        </a:p>
      </dgm:t>
    </dgm:pt>
    <dgm:pt modelId="{2FF4E78B-33B8-4A26-BF0B-637C1C5559B1}" type="sibTrans" cxnId="{107CE202-5EE4-4170-92D4-D10285C66270}">
      <dgm:prSet/>
      <dgm:spPr/>
      <dgm:t>
        <a:bodyPr/>
        <a:lstStyle/>
        <a:p>
          <a:endParaRPr lang="en-US"/>
        </a:p>
      </dgm:t>
    </dgm:pt>
    <dgm:pt modelId="{B5C2A899-59E4-4BB9-A8B2-62C6CAD6C609}">
      <dgm:prSet/>
      <dgm:spPr/>
      <dgm:t>
        <a:bodyPr/>
        <a:lstStyle/>
        <a:p>
          <a:r>
            <a:rPr lang="en-US" b="0" i="0"/>
            <a:t>Create the .csv file.</a:t>
          </a:r>
          <a:endParaRPr lang="en-US"/>
        </a:p>
      </dgm:t>
    </dgm:pt>
    <dgm:pt modelId="{C047C56C-C17A-4864-85FC-18D997C0C8C6}" type="parTrans" cxnId="{AD257DE3-2D43-44A5-8779-F4ADA71DDF40}">
      <dgm:prSet/>
      <dgm:spPr/>
      <dgm:t>
        <a:bodyPr/>
        <a:lstStyle/>
        <a:p>
          <a:endParaRPr lang="en-US"/>
        </a:p>
      </dgm:t>
    </dgm:pt>
    <dgm:pt modelId="{96E8DCCC-164F-4DE9-B73D-0F21A99CDDAF}" type="sibTrans" cxnId="{AD257DE3-2D43-44A5-8779-F4ADA71DDF40}">
      <dgm:prSet/>
      <dgm:spPr/>
      <dgm:t>
        <a:bodyPr/>
        <a:lstStyle/>
        <a:p>
          <a:endParaRPr lang="en-US"/>
        </a:p>
      </dgm:t>
    </dgm:pt>
    <dgm:pt modelId="{84D84BE6-440A-4448-85D1-8C8DD3CDFC76}" type="pres">
      <dgm:prSet presAssocID="{DBF2DD68-FC39-4A13-A77F-9B5A72155A15}" presName="root" presStyleCnt="0">
        <dgm:presLayoutVars>
          <dgm:dir/>
          <dgm:resizeHandles val="exact"/>
        </dgm:presLayoutVars>
      </dgm:prSet>
      <dgm:spPr/>
    </dgm:pt>
    <dgm:pt modelId="{15C0D053-C351-4FFE-B652-8FF174AE97A5}" type="pres">
      <dgm:prSet presAssocID="{35550621-F938-4498-B9CB-88BD72827BB3}" presName="compNode" presStyleCnt="0"/>
      <dgm:spPr/>
    </dgm:pt>
    <dgm:pt modelId="{F3CA47F7-2D90-4B50-B064-365463A6BDF0}" type="pres">
      <dgm:prSet presAssocID="{35550621-F938-4498-B9CB-88BD72827BB3}" presName="iconRect" presStyleLbl="node1" presStyleIdx="0" presStyleCnt="7"/>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iagrama de flujo"/>
        </a:ext>
      </dgm:extLst>
    </dgm:pt>
    <dgm:pt modelId="{BBB60398-1E5A-405C-AB21-FD9EDAC70D5F}" type="pres">
      <dgm:prSet presAssocID="{35550621-F938-4498-B9CB-88BD72827BB3}" presName="iconSpace" presStyleCnt="0"/>
      <dgm:spPr/>
    </dgm:pt>
    <dgm:pt modelId="{295E19EB-EA4D-4FAC-9EB5-E03EC2E4DA72}" type="pres">
      <dgm:prSet presAssocID="{35550621-F938-4498-B9CB-88BD72827BB3}" presName="parTx" presStyleLbl="revTx" presStyleIdx="0" presStyleCnt="14">
        <dgm:presLayoutVars>
          <dgm:chMax val="0"/>
          <dgm:chPref val="0"/>
        </dgm:presLayoutVars>
      </dgm:prSet>
      <dgm:spPr/>
    </dgm:pt>
    <dgm:pt modelId="{E1A4D43C-70DE-4A9C-87C1-71329637E2A7}" type="pres">
      <dgm:prSet presAssocID="{35550621-F938-4498-B9CB-88BD72827BB3}" presName="txSpace" presStyleCnt="0"/>
      <dgm:spPr/>
    </dgm:pt>
    <dgm:pt modelId="{492AC43F-F102-49B5-BF1E-8E86B6335FAA}" type="pres">
      <dgm:prSet presAssocID="{35550621-F938-4498-B9CB-88BD72827BB3}" presName="desTx" presStyleLbl="revTx" presStyleIdx="1" presStyleCnt="14">
        <dgm:presLayoutVars/>
      </dgm:prSet>
      <dgm:spPr/>
    </dgm:pt>
    <dgm:pt modelId="{C1705E8F-9126-439C-895C-F7D19E651CD1}" type="pres">
      <dgm:prSet presAssocID="{3B0F16C7-633E-4D2A-88CE-E1939C1BB92A}" presName="sibTrans" presStyleCnt="0"/>
      <dgm:spPr/>
    </dgm:pt>
    <dgm:pt modelId="{6F6BD940-6226-4944-9867-88FFDABC9049}" type="pres">
      <dgm:prSet presAssocID="{A79E1990-0345-4117-A31B-C1FE509909FB}" presName="compNode" presStyleCnt="0"/>
      <dgm:spPr/>
    </dgm:pt>
    <dgm:pt modelId="{D1A990A9-A926-446E-907E-C145F60B6435}" type="pres">
      <dgm:prSet presAssocID="{A79E1990-0345-4117-A31B-C1FE509909FB}" presName="iconRect" presStyleLbl="node1" presStyleIdx="1" presStyleCnt="7"/>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ase de datos"/>
        </a:ext>
      </dgm:extLst>
    </dgm:pt>
    <dgm:pt modelId="{29929052-87C4-4473-B315-E4E1BCD2A29F}" type="pres">
      <dgm:prSet presAssocID="{A79E1990-0345-4117-A31B-C1FE509909FB}" presName="iconSpace" presStyleCnt="0"/>
      <dgm:spPr/>
    </dgm:pt>
    <dgm:pt modelId="{28A0F2B1-4137-4381-98B3-0EAB3FF6756E}" type="pres">
      <dgm:prSet presAssocID="{A79E1990-0345-4117-A31B-C1FE509909FB}" presName="parTx" presStyleLbl="revTx" presStyleIdx="2" presStyleCnt="14">
        <dgm:presLayoutVars>
          <dgm:chMax val="0"/>
          <dgm:chPref val="0"/>
        </dgm:presLayoutVars>
      </dgm:prSet>
      <dgm:spPr/>
    </dgm:pt>
    <dgm:pt modelId="{0335D2B6-44EC-49DE-947E-A316F60664A4}" type="pres">
      <dgm:prSet presAssocID="{A79E1990-0345-4117-A31B-C1FE509909FB}" presName="txSpace" presStyleCnt="0"/>
      <dgm:spPr/>
    </dgm:pt>
    <dgm:pt modelId="{829511D4-FE33-4846-B1B1-9CC821F16644}" type="pres">
      <dgm:prSet presAssocID="{A79E1990-0345-4117-A31B-C1FE509909FB}" presName="desTx" presStyleLbl="revTx" presStyleIdx="3" presStyleCnt="14">
        <dgm:presLayoutVars/>
      </dgm:prSet>
      <dgm:spPr/>
    </dgm:pt>
    <dgm:pt modelId="{4AAE3E43-47EB-431E-BA13-A598491A24F8}" type="pres">
      <dgm:prSet presAssocID="{66D85FEE-461D-48BB-AC36-61AB6B2F3278}" presName="sibTrans" presStyleCnt="0"/>
      <dgm:spPr/>
    </dgm:pt>
    <dgm:pt modelId="{A4A677BA-E384-4A95-BBD9-E853C7B54B2C}" type="pres">
      <dgm:prSet presAssocID="{A4F05CDF-4E4A-45F4-A5C3-F5640EC12593}" presName="compNode" presStyleCnt="0"/>
      <dgm:spPr/>
    </dgm:pt>
    <dgm:pt modelId="{DDB7CA36-E952-4A45-9DDB-0D3041076C6A}" type="pres">
      <dgm:prSet presAssocID="{A4F05CDF-4E4A-45F4-A5C3-F5640EC12593}" presName="iconRect" presStyleLbl="node1" presStyleIdx="2" presStyleCnt="7"/>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ug under Magnifying Glass"/>
        </a:ext>
      </dgm:extLst>
    </dgm:pt>
    <dgm:pt modelId="{93D509C2-CB96-4403-839E-4BB576E1B509}" type="pres">
      <dgm:prSet presAssocID="{A4F05CDF-4E4A-45F4-A5C3-F5640EC12593}" presName="iconSpace" presStyleCnt="0"/>
      <dgm:spPr/>
    </dgm:pt>
    <dgm:pt modelId="{AE7A73BF-CB12-4A3F-831B-04EBF5331C04}" type="pres">
      <dgm:prSet presAssocID="{A4F05CDF-4E4A-45F4-A5C3-F5640EC12593}" presName="parTx" presStyleLbl="revTx" presStyleIdx="4" presStyleCnt="14">
        <dgm:presLayoutVars>
          <dgm:chMax val="0"/>
          <dgm:chPref val="0"/>
        </dgm:presLayoutVars>
      </dgm:prSet>
      <dgm:spPr/>
    </dgm:pt>
    <dgm:pt modelId="{00BEA391-ED84-426C-BA60-05100859A7E4}" type="pres">
      <dgm:prSet presAssocID="{A4F05CDF-4E4A-45F4-A5C3-F5640EC12593}" presName="txSpace" presStyleCnt="0"/>
      <dgm:spPr/>
    </dgm:pt>
    <dgm:pt modelId="{8B7B7414-472C-4E71-B3F2-ED13D410C769}" type="pres">
      <dgm:prSet presAssocID="{A4F05CDF-4E4A-45F4-A5C3-F5640EC12593}" presName="desTx" presStyleLbl="revTx" presStyleIdx="5" presStyleCnt="14">
        <dgm:presLayoutVars/>
      </dgm:prSet>
      <dgm:spPr/>
    </dgm:pt>
    <dgm:pt modelId="{299F5242-B44D-4078-8819-5D874E36AFD0}" type="pres">
      <dgm:prSet presAssocID="{8AA87672-111C-4870-A526-4E35D920FE70}" presName="sibTrans" presStyleCnt="0"/>
      <dgm:spPr/>
    </dgm:pt>
    <dgm:pt modelId="{AED75A25-A4D9-45CD-9992-2C2785D2EA4D}" type="pres">
      <dgm:prSet presAssocID="{EE467613-D137-4F8E-A4EA-250BCE39E8C4}" presName="compNode" presStyleCnt="0"/>
      <dgm:spPr/>
    </dgm:pt>
    <dgm:pt modelId="{4526382D-D119-4BF1-B25A-1492E9ADC1CF}" type="pres">
      <dgm:prSet presAssocID="{EE467613-D137-4F8E-A4EA-250BCE39E8C4}" presName="iconRect" presStyleLbl="node1" presStyleIdx="3" presStyleCnt="7"/>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Tabla"/>
        </a:ext>
      </dgm:extLst>
    </dgm:pt>
    <dgm:pt modelId="{A9AADF99-5F84-4164-BBAE-06A6A8BB4604}" type="pres">
      <dgm:prSet presAssocID="{EE467613-D137-4F8E-A4EA-250BCE39E8C4}" presName="iconSpace" presStyleCnt="0"/>
      <dgm:spPr/>
    </dgm:pt>
    <dgm:pt modelId="{A9C4877A-AE3B-4C3C-A368-13768EC4E06D}" type="pres">
      <dgm:prSet presAssocID="{EE467613-D137-4F8E-A4EA-250BCE39E8C4}" presName="parTx" presStyleLbl="revTx" presStyleIdx="6" presStyleCnt="14">
        <dgm:presLayoutVars>
          <dgm:chMax val="0"/>
          <dgm:chPref val="0"/>
        </dgm:presLayoutVars>
      </dgm:prSet>
      <dgm:spPr/>
    </dgm:pt>
    <dgm:pt modelId="{EB246D6A-19EE-466D-A1CB-94EDE8C5693E}" type="pres">
      <dgm:prSet presAssocID="{EE467613-D137-4F8E-A4EA-250BCE39E8C4}" presName="txSpace" presStyleCnt="0"/>
      <dgm:spPr/>
    </dgm:pt>
    <dgm:pt modelId="{67981964-1515-43CC-8118-B915B0F389C1}" type="pres">
      <dgm:prSet presAssocID="{EE467613-D137-4F8E-A4EA-250BCE39E8C4}" presName="desTx" presStyleLbl="revTx" presStyleIdx="7" presStyleCnt="14">
        <dgm:presLayoutVars/>
      </dgm:prSet>
      <dgm:spPr/>
    </dgm:pt>
    <dgm:pt modelId="{F9E91DA4-54C7-4D43-8632-51BDC90FC2E3}" type="pres">
      <dgm:prSet presAssocID="{C393DED6-8656-4458-BE3E-4A439469428F}" presName="sibTrans" presStyleCnt="0"/>
      <dgm:spPr/>
    </dgm:pt>
    <dgm:pt modelId="{6C873292-73BC-42EE-AA80-48FEEB707971}" type="pres">
      <dgm:prSet presAssocID="{B1BCF688-9166-4D48-9FBC-948B779D3A6B}" presName="compNode" presStyleCnt="0"/>
      <dgm:spPr/>
    </dgm:pt>
    <dgm:pt modelId="{E5E328E2-7A64-44A8-B0DC-8D76518C267C}" type="pres">
      <dgm:prSet presAssocID="{B1BCF688-9166-4D48-9FBC-948B779D3A6B}" presName="iconRect" presStyleLbl="node1" presStyleIdx="4" presStyleCnt="7"/>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Gorrión"/>
        </a:ext>
      </dgm:extLst>
    </dgm:pt>
    <dgm:pt modelId="{1811074B-308D-4EAE-A260-6BD643C4D72B}" type="pres">
      <dgm:prSet presAssocID="{B1BCF688-9166-4D48-9FBC-948B779D3A6B}" presName="iconSpace" presStyleCnt="0"/>
      <dgm:spPr/>
    </dgm:pt>
    <dgm:pt modelId="{0D9A6E49-FEA7-41BA-84EE-D4428DD84CF4}" type="pres">
      <dgm:prSet presAssocID="{B1BCF688-9166-4D48-9FBC-948B779D3A6B}" presName="parTx" presStyleLbl="revTx" presStyleIdx="8" presStyleCnt="14">
        <dgm:presLayoutVars>
          <dgm:chMax val="0"/>
          <dgm:chPref val="0"/>
        </dgm:presLayoutVars>
      </dgm:prSet>
      <dgm:spPr/>
    </dgm:pt>
    <dgm:pt modelId="{243BE2C4-4C2E-4A67-A9A3-F61E4FB9603A}" type="pres">
      <dgm:prSet presAssocID="{B1BCF688-9166-4D48-9FBC-948B779D3A6B}" presName="txSpace" presStyleCnt="0"/>
      <dgm:spPr/>
    </dgm:pt>
    <dgm:pt modelId="{4C1E6079-B57D-48BF-81F0-045A4BFEF325}" type="pres">
      <dgm:prSet presAssocID="{B1BCF688-9166-4D48-9FBC-948B779D3A6B}" presName="desTx" presStyleLbl="revTx" presStyleIdx="9" presStyleCnt="14">
        <dgm:presLayoutVars/>
      </dgm:prSet>
      <dgm:spPr/>
    </dgm:pt>
    <dgm:pt modelId="{D8E759B0-61CF-4264-A009-647531B4CE9E}" type="pres">
      <dgm:prSet presAssocID="{6703E763-D1B5-4240-8E68-2475AAC432B4}" presName="sibTrans" presStyleCnt="0"/>
      <dgm:spPr/>
    </dgm:pt>
    <dgm:pt modelId="{F9864503-E849-4934-AA11-4FC949F32384}" type="pres">
      <dgm:prSet presAssocID="{532E6530-E76C-4D6D-8C65-222687C7C98B}" presName="compNode" presStyleCnt="0"/>
      <dgm:spPr/>
    </dgm:pt>
    <dgm:pt modelId="{8DBBEAD1-BE10-458F-9A5C-BA01B1B4C95B}" type="pres">
      <dgm:prSet presAssocID="{532E6530-E76C-4D6D-8C65-222687C7C98B}" presName="iconRect" presStyleLbl="node1" presStyleIdx="5" presStyleCnt="7"/>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Explosión"/>
        </a:ext>
      </dgm:extLst>
    </dgm:pt>
    <dgm:pt modelId="{CB8B4F71-2F7B-4C9A-8058-010298E03125}" type="pres">
      <dgm:prSet presAssocID="{532E6530-E76C-4D6D-8C65-222687C7C98B}" presName="iconSpace" presStyleCnt="0"/>
      <dgm:spPr/>
    </dgm:pt>
    <dgm:pt modelId="{FF6D7D0B-99DD-434F-B16E-00A1CEB8F555}" type="pres">
      <dgm:prSet presAssocID="{532E6530-E76C-4D6D-8C65-222687C7C98B}" presName="parTx" presStyleLbl="revTx" presStyleIdx="10" presStyleCnt="14">
        <dgm:presLayoutVars>
          <dgm:chMax val="0"/>
          <dgm:chPref val="0"/>
        </dgm:presLayoutVars>
      </dgm:prSet>
      <dgm:spPr/>
    </dgm:pt>
    <dgm:pt modelId="{9F6D728E-BF55-453F-9118-3B702253073C}" type="pres">
      <dgm:prSet presAssocID="{532E6530-E76C-4D6D-8C65-222687C7C98B}" presName="txSpace" presStyleCnt="0"/>
      <dgm:spPr/>
    </dgm:pt>
    <dgm:pt modelId="{2AB7163F-09D6-4EDA-93CF-4BB5005FA766}" type="pres">
      <dgm:prSet presAssocID="{532E6530-E76C-4D6D-8C65-222687C7C98B}" presName="desTx" presStyleLbl="revTx" presStyleIdx="11" presStyleCnt="14">
        <dgm:presLayoutVars/>
      </dgm:prSet>
      <dgm:spPr/>
    </dgm:pt>
    <dgm:pt modelId="{9DA0A84D-AB3F-49E0-A3BB-8A67D953FF1F}" type="pres">
      <dgm:prSet presAssocID="{0500BE95-24E7-41A4-9620-C07D9B47DDBA}" presName="sibTrans" presStyleCnt="0"/>
      <dgm:spPr/>
    </dgm:pt>
    <dgm:pt modelId="{D2FB0BF4-6B95-40C3-A3B3-814CBC4073DF}" type="pres">
      <dgm:prSet presAssocID="{B42D8A3C-9EC9-4736-92AC-79C23704062F}" presName="compNode" presStyleCnt="0"/>
      <dgm:spPr/>
    </dgm:pt>
    <dgm:pt modelId="{817DFE4C-9E51-4CB2-8371-641250F25D1C}" type="pres">
      <dgm:prSet presAssocID="{B42D8A3C-9EC9-4736-92AC-79C23704062F}" presName="iconRect" presStyleLbl="node1" presStyleIdx="6" presStyleCnt="7"/>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dgm:spPr>
      <dgm:extLst>
        <a:ext uri="{E40237B7-FDA0-4F09-8148-C483321AD2D9}">
          <dgm14:cNvPr xmlns:dgm14="http://schemas.microsoft.com/office/drawing/2010/diagram" id="0" name="" descr="Descargar"/>
        </a:ext>
      </dgm:extLst>
    </dgm:pt>
    <dgm:pt modelId="{F25B5BED-A273-4E0F-BA9D-D8FEAAECB638}" type="pres">
      <dgm:prSet presAssocID="{B42D8A3C-9EC9-4736-92AC-79C23704062F}" presName="iconSpace" presStyleCnt="0"/>
      <dgm:spPr/>
    </dgm:pt>
    <dgm:pt modelId="{0EAF67BA-6372-4C29-BFD6-5576CE1F85CF}" type="pres">
      <dgm:prSet presAssocID="{B42D8A3C-9EC9-4736-92AC-79C23704062F}" presName="parTx" presStyleLbl="revTx" presStyleIdx="12" presStyleCnt="14">
        <dgm:presLayoutVars>
          <dgm:chMax val="0"/>
          <dgm:chPref val="0"/>
        </dgm:presLayoutVars>
      </dgm:prSet>
      <dgm:spPr/>
    </dgm:pt>
    <dgm:pt modelId="{3A7749EB-77DE-470D-9129-2B594C664829}" type="pres">
      <dgm:prSet presAssocID="{B42D8A3C-9EC9-4736-92AC-79C23704062F}" presName="txSpace" presStyleCnt="0"/>
      <dgm:spPr/>
    </dgm:pt>
    <dgm:pt modelId="{C24E2A37-8CBC-4C15-8674-B147B7BF10F3}" type="pres">
      <dgm:prSet presAssocID="{B42D8A3C-9EC9-4736-92AC-79C23704062F}" presName="desTx" presStyleLbl="revTx" presStyleIdx="13" presStyleCnt="14">
        <dgm:presLayoutVars/>
      </dgm:prSet>
      <dgm:spPr/>
    </dgm:pt>
  </dgm:ptLst>
  <dgm:cxnLst>
    <dgm:cxn modelId="{A4268600-4E0C-4A79-A900-25A4174DEDC2}" type="presOf" srcId="{C0AEBE43-7970-4F45-8CF4-9268D8A7E0BC}" destId="{4C1E6079-B57D-48BF-81F0-045A4BFEF325}" srcOrd="0" destOrd="0" presId="urn:microsoft.com/office/officeart/2018/2/layout/IconLabelDescriptionList"/>
    <dgm:cxn modelId="{107CE202-5EE4-4170-92D4-D10285C66270}" srcId="{DBF2DD68-FC39-4A13-A77F-9B5A72155A15}" destId="{B42D8A3C-9EC9-4736-92AC-79C23704062F}" srcOrd="6" destOrd="0" parTransId="{547BCF01-B9EE-410D-A1F7-FAD486C8DED7}" sibTransId="{2FF4E78B-33B8-4A26-BF0B-637C1C5559B1}"/>
    <dgm:cxn modelId="{ED734804-A083-49EE-9E92-BCDFBC0B37AE}" type="presOf" srcId="{B5C2A899-59E4-4BB9-A8B2-62C6CAD6C609}" destId="{C24E2A37-8CBC-4C15-8674-B147B7BF10F3}" srcOrd="0" destOrd="0" presId="urn:microsoft.com/office/officeart/2018/2/layout/IconLabelDescriptionList"/>
    <dgm:cxn modelId="{B49E5404-07BA-43FA-B632-C7977E5A3EA5}" type="presOf" srcId="{EFC54510-7AA1-4239-B45A-53C48717879F}" destId="{492AC43F-F102-49B5-BF1E-8E86B6335FAA}" srcOrd="0" destOrd="0" presId="urn:microsoft.com/office/officeart/2018/2/layout/IconLabelDescriptionList"/>
    <dgm:cxn modelId="{3CC2DD24-883E-45BF-B6F5-5B72A2F3DFD1}" type="presOf" srcId="{C4C9954D-B94C-477B-A389-C98BE65AEDFE}" destId="{829511D4-FE33-4846-B1B1-9CC821F16644}" srcOrd="0" destOrd="0" presId="urn:microsoft.com/office/officeart/2018/2/layout/IconLabelDescriptionList"/>
    <dgm:cxn modelId="{6BC40328-51E8-4685-9FC9-3A8BA2088FD3}" srcId="{A79E1990-0345-4117-A31B-C1FE509909FB}" destId="{C4C9954D-B94C-477B-A389-C98BE65AEDFE}" srcOrd="0" destOrd="0" parTransId="{63C9E25D-24D5-4362-A50B-30CFE5C386D7}" sibTransId="{B4E924C6-5087-4AB1-B5EC-4EA5C8DC084A}"/>
    <dgm:cxn modelId="{7C27A028-5089-4618-95DA-FAF0D08081B7}" srcId="{DBF2DD68-FC39-4A13-A77F-9B5A72155A15}" destId="{A4F05CDF-4E4A-45F4-A5C3-F5640EC12593}" srcOrd="2" destOrd="0" parTransId="{EFC2E0A0-7E5D-46E1-8071-D7251A1F46D1}" sibTransId="{8AA87672-111C-4870-A526-4E35D920FE70}"/>
    <dgm:cxn modelId="{96DD2C2B-EA90-4E99-AC8E-FFB1CE375D65}" type="presOf" srcId="{71FF2F8A-E515-4939-8759-AC6090C1EAF5}" destId="{8B7B7414-472C-4E71-B3F2-ED13D410C769}" srcOrd="0" destOrd="0" presId="urn:microsoft.com/office/officeart/2018/2/layout/IconLabelDescriptionList"/>
    <dgm:cxn modelId="{37C12A2C-2534-4BA6-B294-CA01F366AE2A}" type="presOf" srcId="{532E6530-E76C-4D6D-8C65-222687C7C98B}" destId="{FF6D7D0B-99DD-434F-B16E-00A1CEB8F555}" srcOrd="0" destOrd="0" presId="urn:microsoft.com/office/officeart/2018/2/layout/IconLabelDescriptionList"/>
    <dgm:cxn modelId="{15945538-759C-4AC1-8CF3-72A5913926B1}" type="presOf" srcId="{A4F05CDF-4E4A-45F4-A5C3-F5640EC12593}" destId="{AE7A73BF-CB12-4A3F-831B-04EBF5331C04}" srcOrd="0" destOrd="0" presId="urn:microsoft.com/office/officeart/2018/2/layout/IconLabelDescriptionList"/>
    <dgm:cxn modelId="{FBA1CB5F-2DE6-46CD-917F-3B499A62D48E}" srcId="{EE467613-D137-4F8E-A4EA-250BCE39E8C4}" destId="{208F9BAA-7F12-4E84-A088-5A67C2A123E4}" srcOrd="0" destOrd="0" parTransId="{6F287DEF-3BFC-4B35-ADDC-ADF777B82C09}" sibTransId="{46647289-2023-4C64-8EBB-DF8E00B4AD62}"/>
    <dgm:cxn modelId="{37505F61-D363-42E8-A0DF-6926C11FC492}" type="presOf" srcId="{35550621-F938-4498-B9CB-88BD72827BB3}" destId="{295E19EB-EA4D-4FAC-9EB5-E03EC2E4DA72}" srcOrd="0" destOrd="0" presId="urn:microsoft.com/office/officeart/2018/2/layout/IconLabelDescriptionList"/>
    <dgm:cxn modelId="{2F2FB941-7E06-4688-A1E6-DAE5BA9A9E7D}" srcId="{DBF2DD68-FC39-4A13-A77F-9B5A72155A15}" destId="{EE467613-D137-4F8E-A4EA-250BCE39E8C4}" srcOrd="3" destOrd="0" parTransId="{1E8D6852-8B87-4282-8C3A-AAD4031A5BBC}" sibTransId="{C393DED6-8656-4458-BE3E-4A439469428F}"/>
    <dgm:cxn modelId="{EA9B5363-0E0E-48A5-B8A1-E0F3346749AE}" srcId="{DBF2DD68-FC39-4A13-A77F-9B5A72155A15}" destId="{35550621-F938-4498-B9CB-88BD72827BB3}" srcOrd="0" destOrd="0" parTransId="{CEEAB44B-CF7F-4A07-B975-C2A3B8EE6BC8}" sibTransId="{3B0F16C7-633E-4D2A-88CE-E1939C1BB92A}"/>
    <dgm:cxn modelId="{1DCBDD52-E58B-413E-B1F5-5BEF22F3928F}" type="presOf" srcId="{EE467613-D137-4F8E-A4EA-250BCE39E8C4}" destId="{A9C4877A-AE3B-4C3C-A368-13768EC4E06D}" srcOrd="0" destOrd="0" presId="urn:microsoft.com/office/officeart/2018/2/layout/IconLabelDescriptionList"/>
    <dgm:cxn modelId="{3DCB7975-DBF8-4432-8FB4-E51558F98BB0}" srcId="{532E6530-E76C-4D6D-8C65-222687C7C98B}" destId="{0AD3C124-6AC7-43C7-B58C-F653FE419439}" srcOrd="0" destOrd="0" parTransId="{6614D1A6-66B2-4D38-A58F-DF0153E86F0B}" sibTransId="{37843A33-F5CB-49D6-9721-0BE9E512A15B}"/>
    <dgm:cxn modelId="{DC622676-F993-4099-86C3-995FA09D524A}" type="presOf" srcId="{B42D8A3C-9EC9-4736-92AC-79C23704062F}" destId="{0EAF67BA-6372-4C29-BFD6-5576CE1F85CF}" srcOrd="0" destOrd="0" presId="urn:microsoft.com/office/officeart/2018/2/layout/IconLabelDescriptionList"/>
    <dgm:cxn modelId="{17278E5A-E9E1-4AA2-B5FB-544CA5029FBF}" type="presOf" srcId="{0AD3C124-6AC7-43C7-B58C-F653FE419439}" destId="{2AB7163F-09D6-4EDA-93CF-4BB5005FA766}" srcOrd="0" destOrd="0" presId="urn:microsoft.com/office/officeart/2018/2/layout/IconLabelDescriptionList"/>
    <dgm:cxn modelId="{FBD2807D-29F8-4341-8CF2-F73B91A152CB}" type="presOf" srcId="{B1BCF688-9166-4D48-9FBC-948B779D3A6B}" destId="{0D9A6E49-FEA7-41BA-84EE-D4428DD84CF4}" srcOrd="0" destOrd="0" presId="urn:microsoft.com/office/officeart/2018/2/layout/IconLabelDescriptionList"/>
    <dgm:cxn modelId="{24AB587F-586D-4872-A8EC-BD5E20F3190D}" srcId="{DBF2DD68-FC39-4A13-A77F-9B5A72155A15}" destId="{532E6530-E76C-4D6D-8C65-222687C7C98B}" srcOrd="5" destOrd="0" parTransId="{A277AEF7-415E-46AF-93E8-F7B504AF6C3D}" sibTransId="{0500BE95-24E7-41A4-9620-C07D9B47DDBA}"/>
    <dgm:cxn modelId="{2F56A983-78A6-450D-934B-DC1DFF932A4A}" type="presOf" srcId="{A79E1990-0345-4117-A31B-C1FE509909FB}" destId="{28A0F2B1-4137-4381-98B3-0EAB3FF6756E}" srcOrd="0" destOrd="0" presId="urn:microsoft.com/office/officeart/2018/2/layout/IconLabelDescriptionList"/>
    <dgm:cxn modelId="{8E6215B5-D135-467A-9A50-01F8BB4A7731}" srcId="{A4F05CDF-4E4A-45F4-A5C3-F5640EC12593}" destId="{71FF2F8A-E515-4939-8759-AC6090C1EAF5}" srcOrd="0" destOrd="0" parTransId="{210CDF47-69FE-4A51-8DDF-039BB976A839}" sibTransId="{9794362C-882A-4564-9055-A3A0D36F64DD}"/>
    <dgm:cxn modelId="{FC0534B9-B339-4AF2-9CEE-1429D19EB58A}" srcId="{DBF2DD68-FC39-4A13-A77F-9B5A72155A15}" destId="{A79E1990-0345-4117-A31B-C1FE509909FB}" srcOrd="1" destOrd="0" parTransId="{C75A851F-5D5C-4BD8-B174-F8A650A4B1E3}" sibTransId="{66D85FEE-461D-48BB-AC36-61AB6B2F3278}"/>
    <dgm:cxn modelId="{561A3BCF-F135-4D74-9031-932716997BCD}" type="presOf" srcId="{DBF2DD68-FC39-4A13-A77F-9B5A72155A15}" destId="{84D84BE6-440A-4448-85D1-8C8DD3CDFC76}" srcOrd="0" destOrd="0" presId="urn:microsoft.com/office/officeart/2018/2/layout/IconLabelDescriptionList"/>
    <dgm:cxn modelId="{F01265D0-A6AE-40B9-9164-B664FB18F8A0}" srcId="{DBF2DD68-FC39-4A13-A77F-9B5A72155A15}" destId="{B1BCF688-9166-4D48-9FBC-948B779D3A6B}" srcOrd="4" destOrd="0" parTransId="{2DEE5E76-012C-4F2A-8AF6-D7E0506B721A}" sibTransId="{6703E763-D1B5-4240-8E68-2475AAC432B4}"/>
    <dgm:cxn modelId="{1E7A71D3-55D8-4A35-86CD-BF46958F69C7}" srcId="{B1BCF688-9166-4D48-9FBC-948B779D3A6B}" destId="{C0AEBE43-7970-4F45-8CF4-9268D8A7E0BC}" srcOrd="0" destOrd="0" parTransId="{5EA5D7E1-41E2-4C4F-A2D7-7A653630DF9F}" sibTransId="{2C1A84CB-6163-431F-BC37-9AADA8A17B8B}"/>
    <dgm:cxn modelId="{444B7CDE-5EA3-46A7-BAF7-22771304D338}" type="presOf" srcId="{208F9BAA-7F12-4E84-A088-5A67C2A123E4}" destId="{67981964-1515-43CC-8118-B915B0F389C1}" srcOrd="0" destOrd="0" presId="urn:microsoft.com/office/officeart/2018/2/layout/IconLabelDescriptionList"/>
    <dgm:cxn modelId="{AD257DE3-2D43-44A5-8779-F4ADA71DDF40}" srcId="{B42D8A3C-9EC9-4736-92AC-79C23704062F}" destId="{B5C2A899-59E4-4BB9-A8B2-62C6CAD6C609}" srcOrd="0" destOrd="0" parTransId="{C047C56C-C17A-4864-85FC-18D997C0C8C6}" sibTransId="{96E8DCCC-164F-4DE9-B73D-0F21A99CDDAF}"/>
    <dgm:cxn modelId="{EF1DC8EF-4CC2-4697-9E21-6696C8213C28}" srcId="{35550621-F938-4498-B9CB-88BD72827BB3}" destId="{EFC54510-7AA1-4239-B45A-53C48717879F}" srcOrd="0" destOrd="0" parTransId="{CF0E56F1-EC7F-44A3-89ED-BC69C0050F45}" sibTransId="{DBA0FE52-DC9E-4D50-A771-D611EC50CF5A}"/>
    <dgm:cxn modelId="{D96BFD61-BE6C-4A42-A320-75AF6D3F8118}" type="presParOf" srcId="{84D84BE6-440A-4448-85D1-8C8DD3CDFC76}" destId="{15C0D053-C351-4FFE-B652-8FF174AE97A5}" srcOrd="0" destOrd="0" presId="urn:microsoft.com/office/officeart/2018/2/layout/IconLabelDescriptionList"/>
    <dgm:cxn modelId="{CC1FC5BC-281F-40DD-BADC-50F17B6D3D90}" type="presParOf" srcId="{15C0D053-C351-4FFE-B652-8FF174AE97A5}" destId="{F3CA47F7-2D90-4B50-B064-365463A6BDF0}" srcOrd="0" destOrd="0" presId="urn:microsoft.com/office/officeart/2018/2/layout/IconLabelDescriptionList"/>
    <dgm:cxn modelId="{0F7CCAD6-771C-4524-AE41-CF2424C2C3DF}" type="presParOf" srcId="{15C0D053-C351-4FFE-B652-8FF174AE97A5}" destId="{BBB60398-1E5A-405C-AB21-FD9EDAC70D5F}" srcOrd="1" destOrd="0" presId="urn:microsoft.com/office/officeart/2018/2/layout/IconLabelDescriptionList"/>
    <dgm:cxn modelId="{22695E34-53EE-42EC-9FD7-B2B8F96DE467}" type="presParOf" srcId="{15C0D053-C351-4FFE-B652-8FF174AE97A5}" destId="{295E19EB-EA4D-4FAC-9EB5-E03EC2E4DA72}" srcOrd="2" destOrd="0" presId="urn:microsoft.com/office/officeart/2018/2/layout/IconLabelDescriptionList"/>
    <dgm:cxn modelId="{FA9BB819-9D9A-4568-916F-334F33228291}" type="presParOf" srcId="{15C0D053-C351-4FFE-B652-8FF174AE97A5}" destId="{E1A4D43C-70DE-4A9C-87C1-71329637E2A7}" srcOrd="3" destOrd="0" presId="urn:microsoft.com/office/officeart/2018/2/layout/IconLabelDescriptionList"/>
    <dgm:cxn modelId="{FC1DF92D-BE5B-4C05-A91F-CB0CF62FAC44}" type="presParOf" srcId="{15C0D053-C351-4FFE-B652-8FF174AE97A5}" destId="{492AC43F-F102-49B5-BF1E-8E86B6335FAA}" srcOrd="4" destOrd="0" presId="urn:microsoft.com/office/officeart/2018/2/layout/IconLabelDescriptionList"/>
    <dgm:cxn modelId="{0F2A796F-7C7B-4223-A118-23E20AE7F898}" type="presParOf" srcId="{84D84BE6-440A-4448-85D1-8C8DD3CDFC76}" destId="{C1705E8F-9126-439C-895C-F7D19E651CD1}" srcOrd="1" destOrd="0" presId="urn:microsoft.com/office/officeart/2018/2/layout/IconLabelDescriptionList"/>
    <dgm:cxn modelId="{CF1C3D69-F274-4722-AA6F-96AA9B227EC7}" type="presParOf" srcId="{84D84BE6-440A-4448-85D1-8C8DD3CDFC76}" destId="{6F6BD940-6226-4944-9867-88FFDABC9049}" srcOrd="2" destOrd="0" presId="urn:microsoft.com/office/officeart/2018/2/layout/IconLabelDescriptionList"/>
    <dgm:cxn modelId="{2F1523F2-318A-44DA-8840-0FABB5A25017}" type="presParOf" srcId="{6F6BD940-6226-4944-9867-88FFDABC9049}" destId="{D1A990A9-A926-446E-907E-C145F60B6435}" srcOrd="0" destOrd="0" presId="urn:microsoft.com/office/officeart/2018/2/layout/IconLabelDescriptionList"/>
    <dgm:cxn modelId="{63C474C0-366C-471A-878C-1764A2E76B4C}" type="presParOf" srcId="{6F6BD940-6226-4944-9867-88FFDABC9049}" destId="{29929052-87C4-4473-B315-E4E1BCD2A29F}" srcOrd="1" destOrd="0" presId="urn:microsoft.com/office/officeart/2018/2/layout/IconLabelDescriptionList"/>
    <dgm:cxn modelId="{4FA16ED9-F23E-4EB4-9B12-6727463C0FC0}" type="presParOf" srcId="{6F6BD940-6226-4944-9867-88FFDABC9049}" destId="{28A0F2B1-4137-4381-98B3-0EAB3FF6756E}" srcOrd="2" destOrd="0" presId="urn:microsoft.com/office/officeart/2018/2/layout/IconLabelDescriptionList"/>
    <dgm:cxn modelId="{D5CF95FE-75CB-4D65-97F2-E65C7B2CF7F9}" type="presParOf" srcId="{6F6BD940-6226-4944-9867-88FFDABC9049}" destId="{0335D2B6-44EC-49DE-947E-A316F60664A4}" srcOrd="3" destOrd="0" presId="urn:microsoft.com/office/officeart/2018/2/layout/IconLabelDescriptionList"/>
    <dgm:cxn modelId="{B8A2E8E9-6D0F-40F7-8E01-C14E325E2BB9}" type="presParOf" srcId="{6F6BD940-6226-4944-9867-88FFDABC9049}" destId="{829511D4-FE33-4846-B1B1-9CC821F16644}" srcOrd="4" destOrd="0" presId="urn:microsoft.com/office/officeart/2018/2/layout/IconLabelDescriptionList"/>
    <dgm:cxn modelId="{509E260F-E75E-4CC1-A323-291FD3CE64F1}" type="presParOf" srcId="{84D84BE6-440A-4448-85D1-8C8DD3CDFC76}" destId="{4AAE3E43-47EB-431E-BA13-A598491A24F8}" srcOrd="3" destOrd="0" presId="urn:microsoft.com/office/officeart/2018/2/layout/IconLabelDescriptionList"/>
    <dgm:cxn modelId="{B191EA42-4A7D-468D-B239-80FF21FCF50F}" type="presParOf" srcId="{84D84BE6-440A-4448-85D1-8C8DD3CDFC76}" destId="{A4A677BA-E384-4A95-BBD9-E853C7B54B2C}" srcOrd="4" destOrd="0" presId="urn:microsoft.com/office/officeart/2018/2/layout/IconLabelDescriptionList"/>
    <dgm:cxn modelId="{D854AE34-846F-4A7E-9B40-28F54106CCF8}" type="presParOf" srcId="{A4A677BA-E384-4A95-BBD9-E853C7B54B2C}" destId="{DDB7CA36-E952-4A45-9DDB-0D3041076C6A}" srcOrd="0" destOrd="0" presId="urn:microsoft.com/office/officeart/2018/2/layout/IconLabelDescriptionList"/>
    <dgm:cxn modelId="{BD46B472-FB5F-43A2-B708-84679B52A003}" type="presParOf" srcId="{A4A677BA-E384-4A95-BBD9-E853C7B54B2C}" destId="{93D509C2-CB96-4403-839E-4BB576E1B509}" srcOrd="1" destOrd="0" presId="urn:microsoft.com/office/officeart/2018/2/layout/IconLabelDescriptionList"/>
    <dgm:cxn modelId="{7C43D109-CB42-46BA-A40C-7CF72D525FAE}" type="presParOf" srcId="{A4A677BA-E384-4A95-BBD9-E853C7B54B2C}" destId="{AE7A73BF-CB12-4A3F-831B-04EBF5331C04}" srcOrd="2" destOrd="0" presId="urn:microsoft.com/office/officeart/2018/2/layout/IconLabelDescriptionList"/>
    <dgm:cxn modelId="{FA75DC55-4165-498B-8B6F-02B8136547B9}" type="presParOf" srcId="{A4A677BA-E384-4A95-BBD9-E853C7B54B2C}" destId="{00BEA391-ED84-426C-BA60-05100859A7E4}" srcOrd="3" destOrd="0" presId="urn:microsoft.com/office/officeart/2018/2/layout/IconLabelDescriptionList"/>
    <dgm:cxn modelId="{0C58DB60-8268-4908-91A9-7AA9E2A89272}" type="presParOf" srcId="{A4A677BA-E384-4A95-BBD9-E853C7B54B2C}" destId="{8B7B7414-472C-4E71-B3F2-ED13D410C769}" srcOrd="4" destOrd="0" presId="urn:microsoft.com/office/officeart/2018/2/layout/IconLabelDescriptionList"/>
    <dgm:cxn modelId="{2F7A0D5A-05A5-450E-8F0F-02DD077EAFDD}" type="presParOf" srcId="{84D84BE6-440A-4448-85D1-8C8DD3CDFC76}" destId="{299F5242-B44D-4078-8819-5D874E36AFD0}" srcOrd="5" destOrd="0" presId="urn:microsoft.com/office/officeart/2018/2/layout/IconLabelDescriptionList"/>
    <dgm:cxn modelId="{9B23ACCC-9617-4FEA-81D6-F141455BE28F}" type="presParOf" srcId="{84D84BE6-440A-4448-85D1-8C8DD3CDFC76}" destId="{AED75A25-A4D9-45CD-9992-2C2785D2EA4D}" srcOrd="6" destOrd="0" presId="urn:microsoft.com/office/officeart/2018/2/layout/IconLabelDescriptionList"/>
    <dgm:cxn modelId="{58AB74AD-41F3-4BBA-8D62-C07CAA4153B4}" type="presParOf" srcId="{AED75A25-A4D9-45CD-9992-2C2785D2EA4D}" destId="{4526382D-D119-4BF1-B25A-1492E9ADC1CF}" srcOrd="0" destOrd="0" presId="urn:microsoft.com/office/officeart/2018/2/layout/IconLabelDescriptionList"/>
    <dgm:cxn modelId="{3E59E6BA-1E60-4BA5-8388-6AA306B9E34D}" type="presParOf" srcId="{AED75A25-A4D9-45CD-9992-2C2785D2EA4D}" destId="{A9AADF99-5F84-4164-BBAE-06A6A8BB4604}" srcOrd="1" destOrd="0" presId="urn:microsoft.com/office/officeart/2018/2/layout/IconLabelDescriptionList"/>
    <dgm:cxn modelId="{348957FF-D8FD-4CF7-8784-971A0391551F}" type="presParOf" srcId="{AED75A25-A4D9-45CD-9992-2C2785D2EA4D}" destId="{A9C4877A-AE3B-4C3C-A368-13768EC4E06D}" srcOrd="2" destOrd="0" presId="urn:microsoft.com/office/officeart/2018/2/layout/IconLabelDescriptionList"/>
    <dgm:cxn modelId="{BD28A26E-4F72-474C-8224-26DA5D0866FE}" type="presParOf" srcId="{AED75A25-A4D9-45CD-9992-2C2785D2EA4D}" destId="{EB246D6A-19EE-466D-A1CB-94EDE8C5693E}" srcOrd="3" destOrd="0" presId="urn:microsoft.com/office/officeart/2018/2/layout/IconLabelDescriptionList"/>
    <dgm:cxn modelId="{4A9931CB-3FDA-481E-8610-229EC8917E56}" type="presParOf" srcId="{AED75A25-A4D9-45CD-9992-2C2785D2EA4D}" destId="{67981964-1515-43CC-8118-B915B0F389C1}" srcOrd="4" destOrd="0" presId="urn:microsoft.com/office/officeart/2018/2/layout/IconLabelDescriptionList"/>
    <dgm:cxn modelId="{AFE9CD08-D375-4DBD-AC36-85F58B15B9CD}" type="presParOf" srcId="{84D84BE6-440A-4448-85D1-8C8DD3CDFC76}" destId="{F9E91DA4-54C7-4D43-8632-51BDC90FC2E3}" srcOrd="7" destOrd="0" presId="urn:microsoft.com/office/officeart/2018/2/layout/IconLabelDescriptionList"/>
    <dgm:cxn modelId="{936A9845-A74D-4355-A9D6-30AD7801CE3D}" type="presParOf" srcId="{84D84BE6-440A-4448-85D1-8C8DD3CDFC76}" destId="{6C873292-73BC-42EE-AA80-48FEEB707971}" srcOrd="8" destOrd="0" presId="urn:microsoft.com/office/officeart/2018/2/layout/IconLabelDescriptionList"/>
    <dgm:cxn modelId="{C7C6627C-FC75-4B06-8690-B273911B8B5C}" type="presParOf" srcId="{6C873292-73BC-42EE-AA80-48FEEB707971}" destId="{E5E328E2-7A64-44A8-B0DC-8D76518C267C}" srcOrd="0" destOrd="0" presId="urn:microsoft.com/office/officeart/2018/2/layout/IconLabelDescriptionList"/>
    <dgm:cxn modelId="{B3076328-6FEB-4B70-9DE3-1AC1275BFBA8}" type="presParOf" srcId="{6C873292-73BC-42EE-AA80-48FEEB707971}" destId="{1811074B-308D-4EAE-A260-6BD643C4D72B}" srcOrd="1" destOrd="0" presId="urn:microsoft.com/office/officeart/2018/2/layout/IconLabelDescriptionList"/>
    <dgm:cxn modelId="{BD933807-FF91-4D54-8EAA-7E166CE83DE6}" type="presParOf" srcId="{6C873292-73BC-42EE-AA80-48FEEB707971}" destId="{0D9A6E49-FEA7-41BA-84EE-D4428DD84CF4}" srcOrd="2" destOrd="0" presId="urn:microsoft.com/office/officeart/2018/2/layout/IconLabelDescriptionList"/>
    <dgm:cxn modelId="{2BA1F7C8-B54D-4AE2-8E89-46B67D39033F}" type="presParOf" srcId="{6C873292-73BC-42EE-AA80-48FEEB707971}" destId="{243BE2C4-4C2E-4A67-A9A3-F61E4FB9603A}" srcOrd="3" destOrd="0" presId="urn:microsoft.com/office/officeart/2018/2/layout/IconLabelDescriptionList"/>
    <dgm:cxn modelId="{20E3EA4F-657F-43FC-8D00-6D3F0EE29F76}" type="presParOf" srcId="{6C873292-73BC-42EE-AA80-48FEEB707971}" destId="{4C1E6079-B57D-48BF-81F0-045A4BFEF325}" srcOrd="4" destOrd="0" presId="urn:microsoft.com/office/officeart/2018/2/layout/IconLabelDescriptionList"/>
    <dgm:cxn modelId="{D0A2314F-C160-449F-8D75-3156E4046C6C}" type="presParOf" srcId="{84D84BE6-440A-4448-85D1-8C8DD3CDFC76}" destId="{D8E759B0-61CF-4264-A009-647531B4CE9E}" srcOrd="9" destOrd="0" presId="urn:microsoft.com/office/officeart/2018/2/layout/IconLabelDescriptionList"/>
    <dgm:cxn modelId="{5CE0DBAB-95FC-4380-A9A0-7E6B02DDB844}" type="presParOf" srcId="{84D84BE6-440A-4448-85D1-8C8DD3CDFC76}" destId="{F9864503-E849-4934-AA11-4FC949F32384}" srcOrd="10" destOrd="0" presId="urn:microsoft.com/office/officeart/2018/2/layout/IconLabelDescriptionList"/>
    <dgm:cxn modelId="{0EFBD952-153C-428C-816B-FB06B4C949EA}" type="presParOf" srcId="{F9864503-E849-4934-AA11-4FC949F32384}" destId="{8DBBEAD1-BE10-458F-9A5C-BA01B1B4C95B}" srcOrd="0" destOrd="0" presId="urn:microsoft.com/office/officeart/2018/2/layout/IconLabelDescriptionList"/>
    <dgm:cxn modelId="{2A653CD6-EBC5-41CE-8A18-714F40E3C71B}" type="presParOf" srcId="{F9864503-E849-4934-AA11-4FC949F32384}" destId="{CB8B4F71-2F7B-4C9A-8058-010298E03125}" srcOrd="1" destOrd="0" presId="urn:microsoft.com/office/officeart/2018/2/layout/IconLabelDescriptionList"/>
    <dgm:cxn modelId="{21B12B8D-A7CC-4E2F-93AD-AEF0733EFC37}" type="presParOf" srcId="{F9864503-E849-4934-AA11-4FC949F32384}" destId="{FF6D7D0B-99DD-434F-B16E-00A1CEB8F555}" srcOrd="2" destOrd="0" presId="urn:microsoft.com/office/officeart/2018/2/layout/IconLabelDescriptionList"/>
    <dgm:cxn modelId="{671E274C-5E10-4B1C-B030-6B4073F8C05E}" type="presParOf" srcId="{F9864503-E849-4934-AA11-4FC949F32384}" destId="{9F6D728E-BF55-453F-9118-3B702253073C}" srcOrd="3" destOrd="0" presId="urn:microsoft.com/office/officeart/2018/2/layout/IconLabelDescriptionList"/>
    <dgm:cxn modelId="{11B69BA9-B36B-40F2-AF2E-549334AB5E18}" type="presParOf" srcId="{F9864503-E849-4934-AA11-4FC949F32384}" destId="{2AB7163F-09D6-4EDA-93CF-4BB5005FA766}" srcOrd="4" destOrd="0" presId="urn:microsoft.com/office/officeart/2018/2/layout/IconLabelDescriptionList"/>
    <dgm:cxn modelId="{E47FAC56-E7E8-4954-93C2-76C19A4ACE7C}" type="presParOf" srcId="{84D84BE6-440A-4448-85D1-8C8DD3CDFC76}" destId="{9DA0A84D-AB3F-49E0-A3BB-8A67D953FF1F}" srcOrd="11" destOrd="0" presId="urn:microsoft.com/office/officeart/2018/2/layout/IconLabelDescriptionList"/>
    <dgm:cxn modelId="{4A57DB2D-A458-4FCE-9FCC-77C01335E11B}" type="presParOf" srcId="{84D84BE6-440A-4448-85D1-8C8DD3CDFC76}" destId="{D2FB0BF4-6B95-40C3-A3B3-814CBC4073DF}" srcOrd="12" destOrd="0" presId="urn:microsoft.com/office/officeart/2018/2/layout/IconLabelDescriptionList"/>
    <dgm:cxn modelId="{1887A486-8646-43FF-B9DD-78AEA4EEDF50}" type="presParOf" srcId="{D2FB0BF4-6B95-40C3-A3B3-814CBC4073DF}" destId="{817DFE4C-9E51-4CB2-8371-641250F25D1C}" srcOrd="0" destOrd="0" presId="urn:microsoft.com/office/officeart/2018/2/layout/IconLabelDescriptionList"/>
    <dgm:cxn modelId="{BA2FF464-3E7A-4240-A270-C70A9725662A}" type="presParOf" srcId="{D2FB0BF4-6B95-40C3-A3B3-814CBC4073DF}" destId="{F25B5BED-A273-4E0F-BA9D-D8FEAAECB638}" srcOrd="1" destOrd="0" presId="urn:microsoft.com/office/officeart/2018/2/layout/IconLabelDescriptionList"/>
    <dgm:cxn modelId="{3E2B3ED4-57F8-4F9C-AD43-26A309C53B02}" type="presParOf" srcId="{D2FB0BF4-6B95-40C3-A3B3-814CBC4073DF}" destId="{0EAF67BA-6372-4C29-BFD6-5576CE1F85CF}" srcOrd="2" destOrd="0" presId="urn:microsoft.com/office/officeart/2018/2/layout/IconLabelDescriptionList"/>
    <dgm:cxn modelId="{A2219A21-C774-4E0D-B307-38BE9ABCCE09}" type="presParOf" srcId="{D2FB0BF4-6B95-40C3-A3B3-814CBC4073DF}" destId="{3A7749EB-77DE-470D-9129-2B594C664829}" srcOrd="3" destOrd="0" presId="urn:microsoft.com/office/officeart/2018/2/layout/IconLabelDescriptionList"/>
    <dgm:cxn modelId="{0F236D79-B26D-4470-9C15-9CD50DD26666}" type="presParOf" srcId="{D2FB0BF4-6B95-40C3-A3B3-814CBC4073DF}" destId="{C24E2A37-8CBC-4C15-8674-B147B7BF10F3}" srcOrd="4" destOrd="0" presId="urn:microsoft.com/office/officeart/2018/2/layout/IconLabelDescriptionLis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5684B30-E861-459A-B465-770D8237DD0A}" type="doc">
      <dgm:prSet loTypeId="urn:microsoft.com/office/officeart/2018/2/layout/IconLabelDescriptionList" loCatId="icon" qsTypeId="urn:microsoft.com/office/officeart/2005/8/quickstyle/simple1" qsCatId="simple" csTypeId="urn:microsoft.com/office/officeart/2018/5/colors/Iconchunking_neutralbg_accent6_2" csCatId="accent6" phldr="1"/>
      <dgm:spPr/>
      <dgm:t>
        <a:bodyPr/>
        <a:lstStyle/>
        <a:p>
          <a:endParaRPr lang="en-US"/>
        </a:p>
      </dgm:t>
    </dgm:pt>
    <dgm:pt modelId="{ED124FFC-2340-4445-A35E-0633BB9C006D}">
      <dgm:prSet/>
      <dgm:spPr/>
      <dgm:t>
        <a:bodyPr/>
        <a:lstStyle/>
        <a:p>
          <a:pPr>
            <a:defRPr b="1"/>
          </a:pPr>
          <a:r>
            <a:rPr lang="en-US" b="1" i="0"/>
            <a:t>Request data.</a:t>
          </a:r>
          <a:r>
            <a:rPr lang="en-US" b="0" i="0"/>
            <a:t> </a:t>
          </a:r>
          <a:endParaRPr lang="en-US"/>
        </a:p>
      </dgm:t>
    </dgm:pt>
    <dgm:pt modelId="{8606ECB5-9F2C-4FFD-81D5-6A3E5D7B5435}" type="parTrans" cxnId="{36E3AE2D-D928-418C-8926-AB37E2E16031}">
      <dgm:prSet/>
      <dgm:spPr/>
      <dgm:t>
        <a:bodyPr/>
        <a:lstStyle/>
        <a:p>
          <a:endParaRPr lang="en-US"/>
        </a:p>
      </dgm:t>
    </dgm:pt>
    <dgm:pt modelId="{86F1A38B-0E5A-436B-AED7-2BD61C5BFCA6}" type="sibTrans" cxnId="{36E3AE2D-D928-418C-8926-AB37E2E16031}">
      <dgm:prSet/>
      <dgm:spPr/>
      <dgm:t>
        <a:bodyPr/>
        <a:lstStyle/>
        <a:p>
          <a:endParaRPr lang="en-US"/>
        </a:p>
      </dgm:t>
    </dgm:pt>
    <dgm:pt modelId="{FA48730A-6031-4EEA-A990-E552792FB4F2}">
      <dgm:prSet/>
      <dgm:spPr/>
      <dgm:t>
        <a:bodyPr/>
        <a:lstStyle/>
        <a:p>
          <a:r>
            <a:rPr lang="en-US" b="0" i="0"/>
            <a:t>Employ requests.get() method to obtain the API information for the given URL. </a:t>
          </a:r>
          <a:endParaRPr lang="en-US"/>
        </a:p>
      </dgm:t>
    </dgm:pt>
    <dgm:pt modelId="{BD4A06F1-FF8F-4E29-94FB-1C75AD14E5D5}" type="parTrans" cxnId="{0BC543A9-1641-4110-AF1C-95FD0F6C39DA}">
      <dgm:prSet/>
      <dgm:spPr/>
      <dgm:t>
        <a:bodyPr/>
        <a:lstStyle/>
        <a:p>
          <a:endParaRPr lang="en-US"/>
        </a:p>
      </dgm:t>
    </dgm:pt>
    <dgm:pt modelId="{11124073-2A4E-43A2-BF05-3DB059CA9A3A}" type="sibTrans" cxnId="{0BC543A9-1641-4110-AF1C-95FD0F6C39DA}">
      <dgm:prSet/>
      <dgm:spPr/>
      <dgm:t>
        <a:bodyPr/>
        <a:lstStyle/>
        <a:p>
          <a:endParaRPr lang="en-US"/>
        </a:p>
      </dgm:t>
    </dgm:pt>
    <dgm:pt modelId="{415ED246-F079-473F-9F52-B8E0FDCF156C}">
      <dgm:prSet/>
      <dgm:spPr/>
      <dgm:t>
        <a:bodyPr/>
        <a:lstStyle/>
        <a:p>
          <a:pPr>
            <a:defRPr b="1"/>
          </a:pPr>
          <a:r>
            <a:rPr lang="en-US" b="1" i="0"/>
            <a:t>Create BeautifulSoup Object.</a:t>
          </a:r>
          <a:r>
            <a:rPr lang="en-US" b="0" i="0"/>
            <a:t> </a:t>
          </a:r>
          <a:endParaRPr lang="en-US"/>
        </a:p>
      </dgm:t>
    </dgm:pt>
    <dgm:pt modelId="{39F4498D-DDCD-4DC0-8734-5003533DC0EF}" type="parTrans" cxnId="{45B3176F-D448-45E1-9606-718BC416B225}">
      <dgm:prSet/>
      <dgm:spPr/>
      <dgm:t>
        <a:bodyPr/>
        <a:lstStyle/>
        <a:p>
          <a:endParaRPr lang="en-US"/>
        </a:p>
      </dgm:t>
    </dgm:pt>
    <dgm:pt modelId="{FC9CA968-31B1-4F9B-A281-A53ADDFB79BC}" type="sibTrans" cxnId="{45B3176F-D448-45E1-9606-718BC416B225}">
      <dgm:prSet/>
      <dgm:spPr/>
      <dgm:t>
        <a:bodyPr/>
        <a:lstStyle/>
        <a:p>
          <a:endParaRPr lang="en-US"/>
        </a:p>
      </dgm:t>
    </dgm:pt>
    <dgm:pt modelId="{21B140A7-9E09-47B5-B81C-6AA2EB9E86C6}">
      <dgm:prSet/>
      <dgm:spPr/>
      <dgm:t>
        <a:bodyPr/>
        <a:lstStyle/>
        <a:p>
          <a:r>
            <a:rPr lang="en-US" b="0" i="0"/>
            <a:t>Use BeautifulSoup() to create a BeautifulSoup object from a response text content.</a:t>
          </a:r>
          <a:endParaRPr lang="en-US"/>
        </a:p>
      </dgm:t>
    </dgm:pt>
    <dgm:pt modelId="{94FD9EEF-2613-4DBD-A77D-2780AC8E2846}" type="parTrans" cxnId="{A8B090D7-4D5F-42DB-9775-FDC396FFBB38}">
      <dgm:prSet/>
      <dgm:spPr/>
      <dgm:t>
        <a:bodyPr/>
        <a:lstStyle/>
        <a:p>
          <a:endParaRPr lang="en-US"/>
        </a:p>
      </dgm:t>
    </dgm:pt>
    <dgm:pt modelId="{1FE08FB8-FF58-4246-86D8-586A1FCD4F36}" type="sibTrans" cxnId="{A8B090D7-4D5F-42DB-9775-FDC396FFBB38}">
      <dgm:prSet/>
      <dgm:spPr/>
      <dgm:t>
        <a:bodyPr/>
        <a:lstStyle/>
        <a:p>
          <a:endParaRPr lang="en-US"/>
        </a:p>
      </dgm:t>
    </dgm:pt>
    <dgm:pt modelId="{DF6052C6-2545-4710-ABBA-9C5FE9702755}">
      <dgm:prSet/>
      <dgm:spPr/>
      <dgm:t>
        <a:bodyPr/>
        <a:lstStyle/>
        <a:p>
          <a:pPr>
            <a:defRPr b="1"/>
          </a:pPr>
          <a:r>
            <a:rPr lang="en-US" b="1" i="0"/>
            <a:t>Extract Column Names.</a:t>
          </a:r>
          <a:r>
            <a:rPr lang="en-US" b="0" i="0"/>
            <a:t> </a:t>
          </a:r>
          <a:endParaRPr lang="en-US"/>
        </a:p>
      </dgm:t>
    </dgm:pt>
    <dgm:pt modelId="{8B7B0A5D-B1D6-438F-B7DF-B9962ED12E69}" type="parTrans" cxnId="{4E8CF2A7-2C15-48FD-B4E0-7DD5A5EC92EB}">
      <dgm:prSet/>
      <dgm:spPr/>
      <dgm:t>
        <a:bodyPr/>
        <a:lstStyle/>
        <a:p>
          <a:endParaRPr lang="en-US"/>
        </a:p>
      </dgm:t>
    </dgm:pt>
    <dgm:pt modelId="{50BDA09E-758A-4173-97B5-B64AA77A18A3}" type="sibTrans" cxnId="{4E8CF2A7-2C15-48FD-B4E0-7DD5A5EC92EB}">
      <dgm:prSet/>
      <dgm:spPr/>
      <dgm:t>
        <a:bodyPr/>
        <a:lstStyle/>
        <a:p>
          <a:endParaRPr lang="en-US"/>
        </a:p>
      </dgm:t>
    </dgm:pt>
    <dgm:pt modelId="{924F4BA4-BB2C-4F50-8D16-692B8AE727EA}">
      <dgm:prSet/>
      <dgm:spPr/>
      <dgm:t>
        <a:bodyPr/>
        <a:lstStyle/>
        <a:p>
          <a:r>
            <a:rPr lang="en-US" b="0" i="0"/>
            <a:t>Use the find_all function in the BeautifulSoup in combination with the extract_column_from_header()  method to get a column name.</a:t>
          </a:r>
          <a:endParaRPr lang="en-US"/>
        </a:p>
      </dgm:t>
    </dgm:pt>
    <dgm:pt modelId="{49171F67-FEEC-492E-A34E-DE9311DBD687}" type="parTrans" cxnId="{8D176455-83F2-4128-9948-7CAB449392A6}">
      <dgm:prSet/>
      <dgm:spPr/>
      <dgm:t>
        <a:bodyPr/>
        <a:lstStyle/>
        <a:p>
          <a:endParaRPr lang="en-US"/>
        </a:p>
      </dgm:t>
    </dgm:pt>
    <dgm:pt modelId="{608A4A59-1764-409A-A5EA-F54C972544D0}" type="sibTrans" cxnId="{8D176455-83F2-4128-9948-7CAB449392A6}">
      <dgm:prSet/>
      <dgm:spPr/>
      <dgm:t>
        <a:bodyPr/>
        <a:lstStyle/>
        <a:p>
          <a:endParaRPr lang="en-US"/>
        </a:p>
      </dgm:t>
    </dgm:pt>
    <dgm:pt modelId="{1109D50B-A5DC-4199-88D2-4A66D43EAE26}">
      <dgm:prSet/>
      <dgm:spPr/>
      <dgm:t>
        <a:bodyPr/>
        <a:lstStyle/>
        <a:p>
          <a:pPr>
            <a:defRPr b="1"/>
          </a:pPr>
          <a:r>
            <a:rPr lang="en-US" b="1" i="0"/>
            <a:t>Create DataFrame.</a:t>
          </a:r>
          <a:endParaRPr lang="en-US"/>
        </a:p>
      </dgm:t>
    </dgm:pt>
    <dgm:pt modelId="{BFF79CA6-66EC-467D-9A62-8BE89000E389}" type="parTrans" cxnId="{9DC063F8-C34C-4204-A4C8-259FC9B82F71}">
      <dgm:prSet/>
      <dgm:spPr/>
      <dgm:t>
        <a:bodyPr/>
        <a:lstStyle/>
        <a:p>
          <a:endParaRPr lang="en-US"/>
        </a:p>
      </dgm:t>
    </dgm:pt>
    <dgm:pt modelId="{CE8D35B6-3555-4BFA-82B5-896DB7890A1E}" type="sibTrans" cxnId="{9DC063F8-C34C-4204-A4C8-259FC9B82F71}">
      <dgm:prSet/>
      <dgm:spPr/>
      <dgm:t>
        <a:bodyPr/>
        <a:lstStyle/>
        <a:p>
          <a:endParaRPr lang="en-US"/>
        </a:p>
      </dgm:t>
    </dgm:pt>
    <dgm:pt modelId="{D4E48269-7364-4787-8259-A97B39AACE66}">
      <dgm:prSet/>
      <dgm:spPr/>
      <dgm:t>
        <a:bodyPr/>
        <a:lstStyle/>
        <a:p>
          <a:r>
            <a:rPr lang="en-US" b="0" i="0"/>
            <a:t>Construct the dataset by parsing the launch HTML tables.</a:t>
          </a:r>
          <a:endParaRPr lang="en-US"/>
        </a:p>
      </dgm:t>
    </dgm:pt>
    <dgm:pt modelId="{F103E2FA-5A3F-4F80-B4F5-16754BC62933}" type="parTrans" cxnId="{D21F30AF-2C03-4A02-9ECB-F223DE842751}">
      <dgm:prSet/>
      <dgm:spPr/>
      <dgm:t>
        <a:bodyPr/>
        <a:lstStyle/>
        <a:p>
          <a:endParaRPr lang="en-US"/>
        </a:p>
      </dgm:t>
    </dgm:pt>
    <dgm:pt modelId="{D803D131-AAB1-478B-8C3E-7E81F5DA124A}" type="sibTrans" cxnId="{D21F30AF-2C03-4A02-9ECB-F223DE842751}">
      <dgm:prSet/>
      <dgm:spPr/>
      <dgm:t>
        <a:bodyPr/>
        <a:lstStyle/>
        <a:p>
          <a:endParaRPr lang="en-US"/>
        </a:p>
      </dgm:t>
    </dgm:pt>
    <dgm:pt modelId="{C19896C6-0DCB-4ABD-91E4-D01A4C37F00E}">
      <dgm:prSet/>
      <dgm:spPr/>
      <dgm:t>
        <a:bodyPr/>
        <a:lstStyle/>
        <a:p>
          <a:pPr>
            <a:defRPr b="1"/>
          </a:pPr>
          <a:r>
            <a:rPr lang="en-US" b="1" i="0"/>
            <a:t>Export Data.</a:t>
          </a:r>
          <a:endParaRPr lang="en-US"/>
        </a:p>
      </dgm:t>
    </dgm:pt>
    <dgm:pt modelId="{E68E7F51-7C01-4557-A568-13741BAD416B}" type="parTrans" cxnId="{5DEB868B-B0EC-4B0E-9273-BF2DCBDA03FD}">
      <dgm:prSet/>
      <dgm:spPr/>
      <dgm:t>
        <a:bodyPr/>
        <a:lstStyle/>
        <a:p>
          <a:endParaRPr lang="en-US"/>
        </a:p>
      </dgm:t>
    </dgm:pt>
    <dgm:pt modelId="{A5EF11AF-040D-456B-926E-5CFB4AF117EC}" type="sibTrans" cxnId="{5DEB868B-B0EC-4B0E-9273-BF2DCBDA03FD}">
      <dgm:prSet/>
      <dgm:spPr/>
      <dgm:t>
        <a:bodyPr/>
        <a:lstStyle/>
        <a:p>
          <a:endParaRPr lang="en-US"/>
        </a:p>
      </dgm:t>
    </dgm:pt>
    <dgm:pt modelId="{0AC4B53F-7D03-4DFA-B014-E191A62B87F9}">
      <dgm:prSet/>
      <dgm:spPr/>
      <dgm:t>
        <a:bodyPr/>
        <a:lstStyle/>
        <a:p>
          <a:r>
            <a:rPr lang="en-US" b="0" i="0"/>
            <a:t>Create the .csv file.</a:t>
          </a:r>
          <a:endParaRPr lang="en-US"/>
        </a:p>
      </dgm:t>
    </dgm:pt>
    <dgm:pt modelId="{7CF9DB13-8F35-4CE1-80F5-E7DBFDB43CBF}" type="parTrans" cxnId="{DE7BE653-84F1-4160-8DBA-5147C707EB56}">
      <dgm:prSet/>
      <dgm:spPr/>
      <dgm:t>
        <a:bodyPr/>
        <a:lstStyle/>
        <a:p>
          <a:endParaRPr lang="en-US"/>
        </a:p>
      </dgm:t>
    </dgm:pt>
    <dgm:pt modelId="{7290015F-C01B-4F34-97DF-B8CDAAE7E7AF}" type="sibTrans" cxnId="{DE7BE653-84F1-4160-8DBA-5147C707EB56}">
      <dgm:prSet/>
      <dgm:spPr/>
      <dgm:t>
        <a:bodyPr/>
        <a:lstStyle/>
        <a:p>
          <a:endParaRPr lang="en-US"/>
        </a:p>
      </dgm:t>
    </dgm:pt>
    <dgm:pt modelId="{20A2266D-C264-422F-B48E-2BAA2147E314}" type="pres">
      <dgm:prSet presAssocID="{B5684B30-E861-459A-B465-770D8237DD0A}" presName="root" presStyleCnt="0">
        <dgm:presLayoutVars>
          <dgm:dir/>
          <dgm:resizeHandles val="exact"/>
        </dgm:presLayoutVars>
      </dgm:prSet>
      <dgm:spPr/>
    </dgm:pt>
    <dgm:pt modelId="{0470FDCE-661D-45F2-A5CD-BACDC7ADA317}" type="pres">
      <dgm:prSet presAssocID="{ED124FFC-2340-4445-A35E-0633BB9C006D}" presName="compNode" presStyleCnt="0"/>
      <dgm:spPr/>
    </dgm:pt>
    <dgm:pt modelId="{04B25A6E-78A1-4109-B7CA-83AAB613AEBE}" type="pres">
      <dgm:prSet presAssocID="{ED124FFC-2340-4445-A35E-0633BB9C006D}"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iagrama de flujo"/>
        </a:ext>
      </dgm:extLst>
    </dgm:pt>
    <dgm:pt modelId="{79FFE894-126D-49B8-8100-71FD3BB9B1F4}" type="pres">
      <dgm:prSet presAssocID="{ED124FFC-2340-4445-A35E-0633BB9C006D}" presName="iconSpace" presStyleCnt="0"/>
      <dgm:spPr/>
    </dgm:pt>
    <dgm:pt modelId="{8403C93E-8BA8-4165-A8C2-7ED5B2EDD6A3}" type="pres">
      <dgm:prSet presAssocID="{ED124FFC-2340-4445-A35E-0633BB9C006D}" presName="parTx" presStyleLbl="revTx" presStyleIdx="0" presStyleCnt="10">
        <dgm:presLayoutVars>
          <dgm:chMax val="0"/>
          <dgm:chPref val="0"/>
        </dgm:presLayoutVars>
      </dgm:prSet>
      <dgm:spPr/>
    </dgm:pt>
    <dgm:pt modelId="{9D3EEC1E-7A9E-4D4F-BF15-5DF18BABAB2A}" type="pres">
      <dgm:prSet presAssocID="{ED124FFC-2340-4445-A35E-0633BB9C006D}" presName="txSpace" presStyleCnt="0"/>
      <dgm:spPr/>
    </dgm:pt>
    <dgm:pt modelId="{D87BFBA5-FFA0-494F-B9C9-EFAF4F151A1E}" type="pres">
      <dgm:prSet presAssocID="{ED124FFC-2340-4445-A35E-0633BB9C006D}" presName="desTx" presStyleLbl="revTx" presStyleIdx="1" presStyleCnt="10">
        <dgm:presLayoutVars/>
      </dgm:prSet>
      <dgm:spPr/>
    </dgm:pt>
    <dgm:pt modelId="{FEFC1030-AD6E-46E0-995D-6C1F4DD6E650}" type="pres">
      <dgm:prSet presAssocID="{86F1A38B-0E5A-436B-AED7-2BD61C5BFCA6}" presName="sibTrans" presStyleCnt="0"/>
      <dgm:spPr/>
    </dgm:pt>
    <dgm:pt modelId="{49D2C4CB-6DF3-4609-8876-541C29CC3D6E}" type="pres">
      <dgm:prSet presAssocID="{415ED246-F079-473F-9F52-B8E0FDCF156C}" presName="compNode" presStyleCnt="0"/>
      <dgm:spPr/>
    </dgm:pt>
    <dgm:pt modelId="{7C8F85FE-6423-4B9D-8D7F-0259515B8AE2}" type="pres">
      <dgm:prSet presAssocID="{415ED246-F079-473F-9F52-B8E0FDCF156C}"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ubtítulos"/>
        </a:ext>
      </dgm:extLst>
    </dgm:pt>
    <dgm:pt modelId="{BADE2EB2-0409-45AB-BF79-499F522A1375}" type="pres">
      <dgm:prSet presAssocID="{415ED246-F079-473F-9F52-B8E0FDCF156C}" presName="iconSpace" presStyleCnt="0"/>
      <dgm:spPr/>
    </dgm:pt>
    <dgm:pt modelId="{7DD394E7-98F1-4D79-8384-D6AB68F7B910}" type="pres">
      <dgm:prSet presAssocID="{415ED246-F079-473F-9F52-B8E0FDCF156C}" presName="parTx" presStyleLbl="revTx" presStyleIdx="2" presStyleCnt="10">
        <dgm:presLayoutVars>
          <dgm:chMax val="0"/>
          <dgm:chPref val="0"/>
        </dgm:presLayoutVars>
      </dgm:prSet>
      <dgm:spPr/>
    </dgm:pt>
    <dgm:pt modelId="{E22240CF-2A1F-4C5C-BA06-66818A3227B1}" type="pres">
      <dgm:prSet presAssocID="{415ED246-F079-473F-9F52-B8E0FDCF156C}" presName="txSpace" presStyleCnt="0"/>
      <dgm:spPr/>
    </dgm:pt>
    <dgm:pt modelId="{A346C58D-F423-426F-9926-B23AEF1BE71A}" type="pres">
      <dgm:prSet presAssocID="{415ED246-F079-473F-9F52-B8E0FDCF156C}" presName="desTx" presStyleLbl="revTx" presStyleIdx="3" presStyleCnt="10">
        <dgm:presLayoutVars/>
      </dgm:prSet>
      <dgm:spPr/>
    </dgm:pt>
    <dgm:pt modelId="{4AAB3A07-3DC0-4BE6-B1E6-FCFCB362515A}" type="pres">
      <dgm:prSet presAssocID="{FC9CA968-31B1-4F9B-A281-A53ADDFB79BC}" presName="sibTrans" presStyleCnt="0"/>
      <dgm:spPr/>
    </dgm:pt>
    <dgm:pt modelId="{81D38074-DE6D-41F2-AECB-957485AFE879}" type="pres">
      <dgm:prSet presAssocID="{DF6052C6-2545-4710-ABBA-9C5FE9702755}" presName="compNode" presStyleCnt="0"/>
      <dgm:spPr/>
    </dgm:pt>
    <dgm:pt modelId="{60906B07-FB24-4416-AA48-F8339F83A596}" type="pres">
      <dgm:prSet presAssocID="{DF6052C6-2545-4710-ABBA-9C5FE9702755}"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ocumento"/>
        </a:ext>
      </dgm:extLst>
    </dgm:pt>
    <dgm:pt modelId="{3A1BA189-1D4C-4BCD-9154-ADAA93447BF2}" type="pres">
      <dgm:prSet presAssocID="{DF6052C6-2545-4710-ABBA-9C5FE9702755}" presName="iconSpace" presStyleCnt="0"/>
      <dgm:spPr/>
    </dgm:pt>
    <dgm:pt modelId="{704E28ED-A432-4CF5-81A1-B31AC54E4E17}" type="pres">
      <dgm:prSet presAssocID="{DF6052C6-2545-4710-ABBA-9C5FE9702755}" presName="parTx" presStyleLbl="revTx" presStyleIdx="4" presStyleCnt="10">
        <dgm:presLayoutVars>
          <dgm:chMax val="0"/>
          <dgm:chPref val="0"/>
        </dgm:presLayoutVars>
      </dgm:prSet>
      <dgm:spPr/>
    </dgm:pt>
    <dgm:pt modelId="{FD9A010D-9A3D-469C-8762-125C8D564C01}" type="pres">
      <dgm:prSet presAssocID="{DF6052C6-2545-4710-ABBA-9C5FE9702755}" presName="txSpace" presStyleCnt="0"/>
      <dgm:spPr/>
    </dgm:pt>
    <dgm:pt modelId="{8CC572C2-E614-46FC-A7A3-AB2BC53A6CDC}" type="pres">
      <dgm:prSet presAssocID="{DF6052C6-2545-4710-ABBA-9C5FE9702755}" presName="desTx" presStyleLbl="revTx" presStyleIdx="5" presStyleCnt="10">
        <dgm:presLayoutVars/>
      </dgm:prSet>
      <dgm:spPr/>
    </dgm:pt>
    <dgm:pt modelId="{1E5BF28F-1472-4836-8B63-FCB6D71459D9}" type="pres">
      <dgm:prSet presAssocID="{50BDA09E-758A-4173-97B5-B64AA77A18A3}" presName="sibTrans" presStyleCnt="0"/>
      <dgm:spPr/>
    </dgm:pt>
    <dgm:pt modelId="{26A18F19-CC3C-42FE-9A01-303E5AE34254}" type="pres">
      <dgm:prSet presAssocID="{1109D50B-A5DC-4199-88D2-4A66D43EAE26}" presName="compNode" presStyleCnt="0"/>
      <dgm:spPr/>
    </dgm:pt>
    <dgm:pt modelId="{45AACC41-81C5-4FA0-961D-D62BE3B03789}" type="pres">
      <dgm:prSet presAssocID="{1109D50B-A5DC-4199-88D2-4A66D43EAE26}"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Web Design"/>
        </a:ext>
      </dgm:extLst>
    </dgm:pt>
    <dgm:pt modelId="{91790A9F-4A51-4F52-868E-89C8DA9D68E1}" type="pres">
      <dgm:prSet presAssocID="{1109D50B-A5DC-4199-88D2-4A66D43EAE26}" presName="iconSpace" presStyleCnt="0"/>
      <dgm:spPr/>
    </dgm:pt>
    <dgm:pt modelId="{09C51A07-1625-4FFF-B3B1-27AB6D95F537}" type="pres">
      <dgm:prSet presAssocID="{1109D50B-A5DC-4199-88D2-4A66D43EAE26}" presName="parTx" presStyleLbl="revTx" presStyleIdx="6" presStyleCnt="10">
        <dgm:presLayoutVars>
          <dgm:chMax val="0"/>
          <dgm:chPref val="0"/>
        </dgm:presLayoutVars>
      </dgm:prSet>
      <dgm:spPr/>
    </dgm:pt>
    <dgm:pt modelId="{E03CD7C3-91E0-49B0-ADFD-6C209FF7671C}" type="pres">
      <dgm:prSet presAssocID="{1109D50B-A5DC-4199-88D2-4A66D43EAE26}" presName="txSpace" presStyleCnt="0"/>
      <dgm:spPr/>
    </dgm:pt>
    <dgm:pt modelId="{C874B321-A9F1-4A5F-AF6F-F4DB7C76CC01}" type="pres">
      <dgm:prSet presAssocID="{1109D50B-A5DC-4199-88D2-4A66D43EAE26}" presName="desTx" presStyleLbl="revTx" presStyleIdx="7" presStyleCnt="10">
        <dgm:presLayoutVars/>
      </dgm:prSet>
      <dgm:spPr/>
    </dgm:pt>
    <dgm:pt modelId="{9168ACB6-A674-4C27-B6C3-007813EDF3F6}" type="pres">
      <dgm:prSet presAssocID="{CE8D35B6-3555-4BFA-82B5-896DB7890A1E}" presName="sibTrans" presStyleCnt="0"/>
      <dgm:spPr/>
    </dgm:pt>
    <dgm:pt modelId="{2076F9B4-AE05-432B-8063-F8B21F6DB431}" type="pres">
      <dgm:prSet presAssocID="{C19896C6-0DCB-4ABD-91E4-D01A4C37F00E}" presName="compNode" presStyleCnt="0"/>
      <dgm:spPr/>
    </dgm:pt>
    <dgm:pt modelId="{30DA544A-DC6B-4279-86CF-F7F7CF2FBDDB}" type="pres">
      <dgm:prSet presAssocID="{C19896C6-0DCB-4ABD-91E4-D01A4C37F00E}"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Descargar"/>
        </a:ext>
      </dgm:extLst>
    </dgm:pt>
    <dgm:pt modelId="{9E01A150-21C7-40EE-9DA1-942144DBAB5B}" type="pres">
      <dgm:prSet presAssocID="{C19896C6-0DCB-4ABD-91E4-D01A4C37F00E}" presName="iconSpace" presStyleCnt="0"/>
      <dgm:spPr/>
    </dgm:pt>
    <dgm:pt modelId="{B1140FB8-3C42-4180-98BF-66C482322BC9}" type="pres">
      <dgm:prSet presAssocID="{C19896C6-0DCB-4ABD-91E4-D01A4C37F00E}" presName="parTx" presStyleLbl="revTx" presStyleIdx="8" presStyleCnt="10">
        <dgm:presLayoutVars>
          <dgm:chMax val="0"/>
          <dgm:chPref val="0"/>
        </dgm:presLayoutVars>
      </dgm:prSet>
      <dgm:spPr/>
    </dgm:pt>
    <dgm:pt modelId="{060021A0-8C4A-47B0-AA24-A1B9F1A2D508}" type="pres">
      <dgm:prSet presAssocID="{C19896C6-0DCB-4ABD-91E4-D01A4C37F00E}" presName="txSpace" presStyleCnt="0"/>
      <dgm:spPr/>
    </dgm:pt>
    <dgm:pt modelId="{92AC3250-DE9D-45FF-B3EF-63396E73AB74}" type="pres">
      <dgm:prSet presAssocID="{C19896C6-0DCB-4ABD-91E4-D01A4C37F00E}" presName="desTx" presStyleLbl="revTx" presStyleIdx="9" presStyleCnt="10">
        <dgm:presLayoutVars/>
      </dgm:prSet>
      <dgm:spPr/>
    </dgm:pt>
  </dgm:ptLst>
  <dgm:cxnLst>
    <dgm:cxn modelId="{BB6B3B01-6F4D-4A43-9E46-4A3DE996331B}" type="presOf" srcId="{415ED246-F079-473F-9F52-B8E0FDCF156C}" destId="{7DD394E7-98F1-4D79-8384-D6AB68F7B910}" srcOrd="0" destOrd="0" presId="urn:microsoft.com/office/officeart/2018/2/layout/IconLabelDescriptionList"/>
    <dgm:cxn modelId="{36E3AE2D-D928-418C-8926-AB37E2E16031}" srcId="{B5684B30-E861-459A-B465-770D8237DD0A}" destId="{ED124FFC-2340-4445-A35E-0633BB9C006D}" srcOrd="0" destOrd="0" parTransId="{8606ECB5-9F2C-4FFD-81D5-6A3E5D7B5435}" sibTransId="{86F1A38B-0E5A-436B-AED7-2BD61C5BFCA6}"/>
    <dgm:cxn modelId="{4CC23C34-9A54-4920-963C-81026CADC424}" type="presOf" srcId="{FA48730A-6031-4EEA-A990-E552792FB4F2}" destId="{D87BFBA5-FFA0-494F-B9C9-EFAF4F151A1E}" srcOrd="0" destOrd="0" presId="urn:microsoft.com/office/officeart/2018/2/layout/IconLabelDescriptionList"/>
    <dgm:cxn modelId="{4A7D253F-BC2A-436B-BEF9-07E18A9F2916}" type="presOf" srcId="{1109D50B-A5DC-4199-88D2-4A66D43EAE26}" destId="{09C51A07-1625-4FFF-B3B1-27AB6D95F537}" srcOrd="0" destOrd="0" presId="urn:microsoft.com/office/officeart/2018/2/layout/IconLabelDescriptionList"/>
    <dgm:cxn modelId="{A1AAFA65-14C2-4D95-A821-168730BC28CA}" type="presOf" srcId="{D4E48269-7364-4787-8259-A97B39AACE66}" destId="{C874B321-A9F1-4A5F-AF6F-F4DB7C76CC01}" srcOrd="0" destOrd="0" presId="urn:microsoft.com/office/officeart/2018/2/layout/IconLabelDescriptionList"/>
    <dgm:cxn modelId="{45B3176F-D448-45E1-9606-718BC416B225}" srcId="{B5684B30-E861-459A-B465-770D8237DD0A}" destId="{415ED246-F079-473F-9F52-B8E0FDCF156C}" srcOrd="1" destOrd="0" parTransId="{39F4498D-DDCD-4DC0-8734-5003533DC0EF}" sibTransId="{FC9CA968-31B1-4F9B-A281-A53ADDFB79BC}"/>
    <dgm:cxn modelId="{DE7BE653-84F1-4160-8DBA-5147C707EB56}" srcId="{C19896C6-0DCB-4ABD-91E4-D01A4C37F00E}" destId="{0AC4B53F-7D03-4DFA-B014-E191A62B87F9}" srcOrd="0" destOrd="0" parTransId="{7CF9DB13-8F35-4CE1-80F5-E7DBFDB43CBF}" sibTransId="{7290015F-C01B-4F34-97DF-B8CDAAE7E7AF}"/>
    <dgm:cxn modelId="{8D176455-83F2-4128-9948-7CAB449392A6}" srcId="{DF6052C6-2545-4710-ABBA-9C5FE9702755}" destId="{924F4BA4-BB2C-4F50-8D16-692B8AE727EA}" srcOrd="0" destOrd="0" parTransId="{49171F67-FEEC-492E-A34E-DE9311DBD687}" sibTransId="{608A4A59-1764-409A-A5EA-F54C972544D0}"/>
    <dgm:cxn modelId="{5DEB868B-B0EC-4B0E-9273-BF2DCBDA03FD}" srcId="{B5684B30-E861-459A-B465-770D8237DD0A}" destId="{C19896C6-0DCB-4ABD-91E4-D01A4C37F00E}" srcOrd="4" destOrd="0" parTransId="{E68E7F51-7C01-4557-A568-13741BAD416B}" sibTransId="{A5EF11AF-040D-456B-926E-5CFB4AF117EC}"/>
    <dgm:cxn modelId="{AD82818F-565F-412B-8AE5-C0BB817515F7}" type="presOf" srcId="{0AC4B53F-7D03-4DFA-B014-E191A62B87F9}" destId="{92AC3250-DE9D-45FF-B3EF-63396E73AB74}" srcOrd="0" destOrd="0" presId="urn:microsoft.com/office/officeart/2018/2/layout/IconLabelDescriptionList"/>
    <dgm:cxn modelId="{C15BDF97-7A7C-4AD9-9C78-1ABA9B77DB58}" type="presOf" srcId="{21B140A7-9E09-47B5-B81C-6AA2EB9E86C6}" destId="{A346C58D-F423-426F-9926-B23AEF1BE71A}" srcOrd="0" destOrd="0" presId="urn:microsoft.com/office/officeart/2018/2/layout/IconLabelDescriptionList"/>
    <dgm:cxn modelId="{4E8CF2A7-2C15-48FD-B4E0-7DD5A5EC92EB}" srcId="{B5684B30-E861-459A-B465-770D8237DD0A}" destId="{DF6052C6-2545-4710-ABBA-9C5FE9702755}" srcOrd="2" destOrd="0" parTransId="{8B7B0A5D-B1D6-438F-B7DF-B9962ED12E69}" sibTransId="{50BDA09E-758A-4173-97B5-B64AA77A18A3}"/>
    <dgm:cxn modelId="{0BC543A9-1641-4110-AF1C-95FD0F6C39DA}" srcId="{ED124FFC-2340-4445-A35E-0633BB9C006D}" destId="{FA48730A-6031-4EEA-A990-E552792FB4F2}" srcOrd="0" destOrd="0" parTransId="{BD4A06F1-FF8F-4E29-94FB-1C75AD14E5D5}" sibTransId="{11124073-2A4E-43A2-BF05-3DB059CA9A3A}"/>
    <dgm:cxn modelId="{F51650AD-374C-4548-B36D-46896FE14E37}" type="presOf" srcId="{DF6052C6-2545-4710-ABBA-9C5FE9702755}" destId="{704E28ED-A432-4CF5-81A1-B31AC54E4E17}" srcOrd="0" destOrd="0" presId="urn:microsoft.com/office/officeart/2018/2/layout/IconLabelDescriptionList"/>
    <dgm:cxn modelId="{D21F30AF-2C03-4A02-9ECB-F223DE842751}" srcId="{1109D50B-A5DC-4199-88D2-4A66D43EAE26}" destId="{D4E48269-7364-4787-8259-A97B39AACE66}" srcOrd="0" destOrd="0" parTransId="{F103E2FA-5A3F-4F80-B4F5-16754BC62933}" sibTransId="{D803D131-AAB1-478B-8C3E-7E81F5DA124A}"/>
    <dgm:cxn modelId="{437D53CF-0956-4FD4-B9DE-7A077A44394C}" type="presOf" srcId="{ED124FFC-2340-4445-A35E-0633BB9C006D}" destId="{8403C93E-8BA8-4165-A8C2-7ED5B2EDD6A3}" srcOrd="0" destOrd="0" presId="urn:microsoft.com/office/officeart/2018/2/layout/IconLabelDescriptionList"/>
    <dgm:cxn modelId="{4C89A7D3-899C-40E5-90F9-4E43EE08B9FB}" type="presOf" srcId="{924F4BA4-BB2C-4F50-8D16-692B8AE727EA}" destId="{8CC572C2-E614-46FC-A7A3-AB2BC53A6CDC}" srcOrd="0" destOrd="0" presId="urn:microsoft.com/office/officeart/2018/2/layout/IconLabelDescriptionList"/>
    <dgm:cxn modelId="{A8B090D7-4D5F-42DB-9775-FDC396FFBB38}" srcId="{415ED246-F079-473F-9F52-B8E0FDCF156C}" destId="{21B140A7-9E09-47B5-B81C-6AA2EB9E86C6}" srcOrd="0" destOrd="0" parTransId="{94FD9EEF-2613-4DBD-A77D-2780AC8E2846}" sibTransId="{1FE08FB8-FF58-4246-86D8-586A1FCD4F36}"/>
    <dgm:cxn modelId="{91375AF6-4899-4C65-9D43-A43BD3FCC106}" type="presOf" srcId="{B5684B30-E861-459A-B465-770D8237DD0A}" destId="{20A2266D-C264-422F-B48E-2BAA2147E314}" srcOrd="0" destOrd="0" presId="urn:microsoft.com/office/officeart/2018/2/layout/IconLabelDescriptionList"/>
    <dgm:cxn modelId="{9DC063F8-C34C-4204-A4C8-259FC9B82F71}" srcId="{B5684B30-E861-459A-B465-770D8237DD0A}" destId="{1109D50B-A5DC-4199-88D2-4A66D43EAE26}" srcOrd="3" destOrd="0" parTransId="{BFF79CA6-66EC-467D-9A62-8BE89000E389}" sibTransId="{CE8D35B6-3555-4BFA-82B5-896DB7890A1E}"/>
    <dgm:cxn modelId="{8CB28EFB-F5A5-4D27-A195-7C5524021B44}" type="presOf" srcId="{C19896C6-0DCB-4ABD-91E4-D01A4C37F00E}" destId="{B1140FB8-3C42-4180-98BF-66C482322BC9}" srcOrd="0" destOrd="0" presId="urn:microsoft.com/office/officeart/2018/2/layout/IconLabelDescriptionList"/>
    <dgm:cxn modelId="{C6D5F03B-CBDA-4275-8BCD-C7A876E8916F}" type="presParOf" srcId="{20A2266D-C264-422F-B48E-2BAA2147E314}" destId="{0470FDCE-661D-45F2-A5CD-BACDC7ADA317}" srcOrd="0" destOrd="0" presId="urn:microsoft.com/office/officeart/2018/2/layout/IconLabelDescriptionList"/>
    <dgm:cxn modelId="{28AAEB87-AC8F-469C-9524-E3377680C301}" type="presParOf" srcId="{0470FDCE-661D-45F2-A5CD-BACDC7ADA317}" destId="{04B25A6E-78A1-4109-B7CA-83AAB613AEBE}" srcOrd="0" destOrd="0" presId="urn:microsoft.com/office/officeart/2018/2/layout/IconLabelDescriptionList"/>
    <dgm:cxn modelId="{6B622723-2CE8-4FA2-9F5E-C09426FB52CB}" type="presParOf" srcId="{0470FDCE-661D-45F2-A5CD-BACDC7ADA317}" destId="{79FFE894-126D-49B8-8100-71FD3BB9B1F4}" srcOrd="1" destOrd="0" presId="urn:microsoft.com/office/officeart/2018/2/layout/IconLabelDescriptionList"/>
    <dgm:cxn modelId="{4CB2A35F-5F32-44CC-BA00-FBCA6DDA1AD3}" type="presParOf" srcId="{0470FDCE-661D-45F2-A5CD-BACDC7ADA317}" destId="{8403C93E-8BA8-4165-A8C2-7ED5B2EDD6A3}" srcOrd="2" destOrd="0" presId="urn:microsoft.com/office/officeart/2018/2/layout/IconLabelDescriptionList"/>
    <dgm:cxn modelId="{74723382-AC98-4E62-B4F4-36E3A0EB4C8B}" type="presParOf" srcId="{0470FDCE-661D-45F2-A5CD-BACDC7ADA317}" destId="{9D3EEC1E-7A9E-4D4F-BF15-5DF18BABAB2A}" srcOrd="3" destOrd="0" presId="urn:microsoft.com/office/officeart/2018/2/layout/IconLabelDescriptionList"/>
    <dgm:cxn modelId="{7BD523AF-DB92-451F-9A6C-92BCA211E716}" type="presParOf" srcId="{0470FDCE-661D-45F2-A5CD-BACDC7ADA317}" destId="{D87BFBA5-FFA0-494F-B9C9-EFAF4F151A1E}" srcOrd="4" destOrd="0" presId="urn:microsoft.com/office/officeart/2018/2/layout/IconLabelDescriptionList"/>
    <dgm:cxn modelId="{DC1906FE-87A2-4A13-9B04-156C72D71923}" type="presParOf" srcId="{20A2266D-C264-422F-B48E-2BAA2147E314}" destId="{FEFC1030-AD6E-46E0-995D-6C1F4DD6E650}" srcOrd="1" destOrd="0" presId="urn:microsoft.com/office/officeart/2018/2/layout/IconLabelDescriptionList"/>
    <dgm:cxn modelId="{5FEE4411-D447-4F49-9821-E94DEACAC7D6}" type="presParOf" srcId="{20A2266D-C264-422F-B48E-2BAA2147E314}" destId="{49D2C4CB-6DF3-4609-8876-541C29CC3D6E}" srcOrd="2" destOrd="0" presId="urn:microsoft.com/office/officeart/2018/2/layout/IconLabelDescriptionList"/>
    <dgm:cxn modelId="{F19E1D21-E8C0-4CC8-BF44-E52515C5F6BF}" type="presParOf" srcId="{49D2C4CB-6DF3-4609-8876-541C29CC3D6E}" destId="{7C8F85FE-6423-4B9D-8D7F-0259515B8AE2}" srcOrd="0" destOrd="0" presId="urn:microsoft.com/office/officeart/2018/2/layout/IconLabelDescriptionList"/>
    <dgm:cxn modelId="{D74E996D-5E26-4D8B-AD0F-499FA7D44561}" type="presParOf" srcId="{49D2C4CB-6DF3-4609-8876-541C29CC3D6E}" destId="{BADE2EB2-0409-45AB-BF79-499F522A1375}" srcOrd="1" destOrd="0" presId="urn:microsoft.com/office/officeart/2018/2/layout/IconLabelDescriptionList"/>
    <dgm:cxn modelId="{32FC57B2-32A7-4A2C-A2F6-ADD6B71C1129}" type="presParOf" srcId="{49D2C4CB-6DF3-4609-8876-541C29CC3D6E}" destId="{7DD394E7-98F1-4D79-8384-D6AB68F7B910}" srcOrd="2" destOrd="0" presId="urn:microsoft.com/office/officeart/2018/2/layout/IconLabelDescriptionList"/>
    <dgm:cxn modelId="{E1561947-71BA-4FE6-B81C-29B3EBC8EB2E}" type="presParOf" srcId="{49D2C4CB-6DF3-4609-8876-541C29CC3D6E}" destId="{E22240CF-2A1F-4C5C-BA06-66818A3227B1}" srcOrd="3" destOrd="0" presId="urn:microsoft.com/office/officeart/2018/2/layout/IconLabelDescriptionList"/>
    <dgm:cxn modelId="{762CE1B0-C2DA-4826-8622-9A389D7F03E5}" type="presParOf" srcId="{49D2C4CB-6DF3-4609-8876-541C29CC3D6E}" destId="{A346C58D-F423-426F-9926-B23AEF1BE71A}" srcOrd="4" destOrd="0" presId="urn:microsoft.com/office/officeart/2018/2/layout/IconLabelDescriptionList"/>
    <dgm:cxn modelId="{EF824C34-9EA3-44F8-A09D-9C3CEC7E37C9}" type="presParOf" srcId="{20A2266D-C264-422F-B48E-2BAA2147E314}" destId="{4AAB3A07-3DC0-4BE6-B1E6-FCFCB362515A}" srcOrd="3" destOrd="0" presId="urn:microsoft.com/office/officeart/2018/2/layout/IconLabelDescriptionList"/>
    <dgm:cxn modelId="{C86195FF-67B4-4221-B5A3-DC3F54754DC1}" type="presParOf" srcId="{20A2266D-C264-422F-B48E-2BAA2147E314}" destId="{81D38074-DE6D-41F2-AECB-957485AFE879}" srcOrd="4" destOrd="0" presId="urn:microsoft.com/office/officeart/2018/2/layout/IconLabelDescriptionList"/>
    <dgm:cxn modelId="{3248C381-AAFC-4FAA-84C7-D97CC7BB16A0}" type="presParOf" srcId="{81D38074-DE6D-41F2-AECB-957485AFE879}" destId="{60906B07-FB24-4416-AA48-F8339F83A596}" srcOrd="0" destOrd="0" presId="urn:microsoft.com/office/officeart/2018/2/layout/IconLabelDescriptionList"/>
    <dgm:cxn modelId="{FC47AAD8-F9EB-4749-95EE-6F811313B66B}" type="presParOf" srcId="{81D38074-DE6D-41F2-AECB-957485AFE879}" destId="{3A1BA189-1D4C-4BCD-9154-ADAA93447BF2}" srcOrd="1" destOrd="0" presId="urn:microsoft.com/office/officeart/2018/2/layout/IconLabelDescriptionList"/>
    <dgm:cxn modelId="{D9E892EE-23D9-47C3-A9E4-72F126A1344D}" type="presParOf" srcId="{81D38074-DE6D-41F2-AECB-957485AFE879}" destId="{704E28ED-A432-4CF5-81A1-B31AC54E4E17}" srcOrd="2" destOrd="0" presId="urn:microsoft.com/office/officeart/2018/2/layout/IconLabelDescriptionList"/>
    <dgm:cxn modelId="{60E67866-E5FF-4D4C-801D-E165906E6156}" type="presParOf" srcId="{81D38074-DE6D-41F2-AECB-957485AFE879}" destId="{FD9A010D-9A3D-469C-8762-125C8D564C01}" srcOrd="3" destOrd="0" presId="urn:microsoft.com/office/officeart/2018/2/layout/IconLabelDescriptionList"/>
    <dgm:cxn modelId="{0F1BCEB8-1714-42C7-9B37-D339B3C45B44}" type="presParOf" srcId="{81D38074-DE6D-41F2-AECB-957485AFE879}" destId="{8CC572C2-E614-46FC-A7A3-AB2BC53A6CDC}" srcOrd="4" destOrd="0" presId="urn:microsoft.com/office/officeart/2018/2/layout/IconLabelDescriptionList"/>
    <dgm:cxn modelId="{8DC38860-2825-4C36-8270-E1EB6C0122AF}" type="presParOf" srcId="{20A2266D-C264-422F-B48E-2BAA2147E314}" destId="{1E5BF28F-1472-4836-8B63-FCB6D71459D9}" srcOrd="5" destOrd="0" presId="urn:microsoft.com/office/officeart/2018/2/layout/IconLabelDescriptionList"/>
    <dgm:cxn modelId="{6C16BF44-6511-4DFA-B1C9-1FA68437B1AF}" type="presParOf" srcId="{20A2266D-C264-422F-B48E-2BAA2147E314}" destId="{26A18F19-CC3C-42FE-9A01-303E5AE34254}" srcOrd="6" destOrd="0" presId="urn:microsoft.com/office/officeart/2018/2/layout/IconLabelDescriptionList"/>
    <dgm:cxn modelId="{A26FEA69-2311-448D-BAA8-746D124A4AD2}" type="presParOf" srcId="{26A18F19-CC3C-42FE-9A01-303E5AE34254}" destId="{45AACC41-81C5-4FA0-961D-D62BE3B03789}" srcOrd="0" destOrd="0" presId="urn:microsoft.com/office/officeart/2018/2/layout/IconLabelDescriptionList"/>
    <dgm:cxn modelId="{4EF7C0E6-BF0A-4ABB-B9D8-1A40996D7A98}" type="presParOf" srcId="{26A18F19-CC3C-42FE-9A01-303E5AE34254}" destId="{91790A9F-4A51-4F52-868E-89C8DA9D68E1}" srcOrd="1" destOrd="0" presId="urn:microsoft.com/office/officeart/2018/2/layout/IconLabelDescriptionList"/>
    <dgm:cxn modelId="{70776685-6EF9-402B-9351-EADE9F4DC3A5}" type="presParOf" srcId="{26A18F19-CC3C-42FE-9A01-303E5AE34254}" destId="{09C51A07-1625-4FFF-B3B1-27AB6D95F537}" srcOrd="2" destOrd="0" presId="urn:microsoft.com/office/officeart/2018/2/layout/IconLabelDescriptionList"/>
    <dgm:cxn modelId="{CB593D15-A6D2-4B12-A1B7-BB8E10E3AAC0}" type="presParOf" srcId="{26A18F19-CC3C-42FE-9A01-303E5AE34254}" destId="{E03CD7C3-91E0-49B0-ADFD-6C209FF7671C}" srcOrd="3" destOrd="0" presId="urn:microsoft.com/office/officeart/2018/2/layout/IconLabelDescriptionList"/>
    <dgm:cxn modelId="{33DE090B-BB7A-40E5-8740-3433278DD452}" type="presParOf" srcId="{26A18F19-CC3C-42FE-9A01-303E5AE34254}" destId="{C874B321-A9F1-4A5F-AF6F-F4DB7C76CC01}" srcOrd="4" destOrd="0" presId="urn:microsoft.com/office/officeart/2018/2/layout/IconLabelDescriptionList"/>
    <dgm:cxn modelId="{AB46896C-C44E-49C3-8FD9-4D5A31135E62}" type="presParOf" srcId="{20A2266D-C264-422F-B48E-2BAA2147E314}" destId="{9168ACB6-A674-4C27-B6C3-007813EDF3F6}" srcOrd="7" destOrd="0" presId="urn:microsoft.com/office/officeart/2018/2/layout/IconLabelDescriptionList"/>
    <dgm:cxn modelId="{E6EF6DBC-7838-4ED5-8F5B-51757F162D19}" type="presParOf" srcId="{20A2266D-C264-422F-B48E-2BAA2147E314}" destId="{2076F9B4-AE05-432B-8063-F8B21F6DB431}" srcOrd="8" destOrd="0" presId="urn:microsoft.com/office/officeart/2018/2/layout/IconLabelDescriptionList"/>
    <dgm:cxn modelId="{D2561959-A3A4-466F-9F28-8FFEA606CC5A}" type="presParOf" srcId="{2076F9B4-AE05-432B-8063-F8B21F6DB431}" destId="{30DA544A-DC6B-4279-86CF-F7F7CF2FBDDB}" srcOrd="0" destOrd="0" presId="urn:microsoft.com/office/officeart/2018/2/layout/IconLabelDescriptionList"/>
    <dgm:cxn modelId="{2611439A-A3BA-420E-ABED-D8DF32AF9FC0}" type="presParOf" srcId="{2076F9B4-AE05-432B-8063-F8B21F6DB431}" destId="{9E01A150-21C7-40EE-9DA1-942144DBAB5B}" srcOrd="1" destOrd="0" presId="urn:microsoft.com/office/officeart/2018/2/layout/IconLabelDescriptionList"/>
    <dgm:cxn modelId="{BEB21150-7373-4DFA-BC17-F21B7193D874}" type="presParOf" srcId="{2076F9B4-AE05-432B-8063-F8B21F6DB431}" destId="{B1140FB8-3C42-4180-98BF-66C482322BC9}" srcOrd="2" destOrd="0" presId="urn:microsoft.com/office/officeart/2018/2/layout/IconLabelDescriptionList"/>
    <dgm:cxn modelId="{F3A23D20-67DD-4783-AB7E-B5B2831F0A18}" type="presParOf" srcId="{2076F9B4-AE05-432B-8063-F8B21F6DB431}" destId="{060021A0-8C4A-47B0-AA24-A1B9F1A2D508}" srcOrd="3" destOrd="0" presId="urn:microsoft.com/office/officeart/2018/2/layout/IconLabelDescriptionList"/>
    <dgm:cxn modelId="{76AA65B6-C691-4E7D-A2B4-38B116263108}" type="presParOf" srcId="{2076F9B4-AE05-432B-8063-F8B21F6DB431}" destId="{92AC3250-DE9D-45FF-B3EF-63396E73AB74}" srcOrd="4" destOrd="0" presId="urn:microsoft.com/office/officeart/2018/2/layout/IconLabelDescriptionLis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CBB085A-8B2D-42E4-9455-4107DE1262E0}" type="doc">
      <dgm:prSet loTypeId="urn:microsoft.com/office/officeart/2018/5/layout/CenteredIconLabelDescriptionList" loCatId="icon" qsTypeId="urn:microsoft.com/office/officeart/2005/8/quickstyle/simple1" qsCatId="simple" csTypeId="urn:microsoft.com/office/officeart/2018/5/colors/Iconchunking_neutralbg_accent1_2" csCatId="accent1" phldr="1"/>
      <dgm:spPr/>
      <dgm:t>
        <a:bodyPr/>
        <a:lstStyle/>
        <a:p>
          <a:endParaRPr lang="en-US"/>
        </a:p>
      </dgm:t>
    </dgm:pt>
    <dgm:pt modelId="{DAE65EB8-FAD9-4A14-9212-EBCAD0C63157}">
      <dgm:prSet/>
      <dgm:spPr/>
      <dgm:t>
        <a:bodyPr/>
        <a:lstStyle/>
        <a:p>
          <a:pPr>
            <a:defRPr b="1"/>
          </a:pPr>
          <a:r>
            <a:rPr lang="en-US" b="1" i="0"/>
            <a:t>Load and Explore Data.</a:t>
          </a:r>
          <a:r>
            <a:rPr lang="en-US" b="0" i="0"/>
            <a:t> </a:t>
          </a:r>
          <a:endParaRPr lang="en-US"/>
        </a:p>
      </dgm:t>
    </dgm:pt>
    <dgm:pt modelId="{464F248E-0D0E-4EBB-8D80-1E99CE947F5A}" type="parTrans" cxnId="{92E35BFD-1114-4FA4-A422-358CAE450146}">
      <dgm:prSet/>
      <dgm:spPr/>
      <dgm:t>
        <a:bodyPr/>
        <a:lstStyle/>
        <a:p>
          <a:endParaRPr lang="en-US"/>
        </a:p>
      </dgm:t>
    </dgm:pt>
    <dgm:pt modelId="{ACE60CB4-B3E3-4DFF-A96D-3837A25DBD83}" type="sibTrans" cxnId="{92E35BFD-1114-4FA4-A422-358CAE450146}">
      <dgm:prSet/>
      <dgm:spPr/>
      <dgm:t>
        <a:bodyPr/>
        <a:lstStyle/>
        <a:p>
          <a:endParaRPr lang="en-US"/>
        </a:p>
      </dgm:t>
    </dgm:pt>
    <dgm:pt modelId="{1408154B-D132-44F6-B68E-C651DF62C8A2}">
      <dgm:prSet/>
      <dgm:spPr/>
      <dgm:t>
        <a:bodyPr/>
        <a:lstStyle/>
        <a:p>
          <a:r>
            <a:rPr lang="en-US" b="0" i="0"/>
            <a:t>Explore the data to determine the training labels. </a:t>
          </a:r>
          <a:endParaRPr lang="en-US"/>
        </a:p>
      </dgm:t>
    </dgm:pt>
    <dgm:pt modelId="{B0D05D02-765B-450F-8EA7-06C78D57989C}" type="parTrans" cxnId="{31AC102B-36B8-4993-A7D4-A5AD295D6E20}">
      <dgm:prSet/>
      <dgm:spPr/>
      <dgm:t>
        <a:bodyPr/>
        <a:lstStyle/>
        <a:p>
          <a:endParaRPr lang="en-US"/>
        </a:p>
      </dgm:t>
    </dgm:pt>
    <dgm:pt modelId="{B6206DFF-E8F8-470D-A4B5-0133FE1603F2}" type="sibTrans" cxnId="{31AC102B-36B8-4993-A7D4-A5AD295D6E20}">
      <dgm:prSet/>
      <dgm:spPr/>
      <dgm:t>
        <a:bodyPr/>
        <a:lstStyle/>
        <a:p>
          <a:endParaRPr lang="en-US"/>
        </a:p>
      </dgm:t>
    </dgm:pt>
    <dgm:pt modelId="{ABDC65B0-F6E1-4F67-81FE-68B3FB500C41}">
      <dgm:prSet/>
      <dgm:spPr/>
      <dgm:t>
        <a:bodyPr/>
        <a:lstStyle/>
        <a:p>
          <a:pPr>
            <a:defRPr b="1"/>
          </a:pPr>
          <a:r>
            <a:rPr lang="en-US" b="1" i="0"/>
            <a:t>Calculate.</a:t>
          </a:r>
          <a:r>
            <a:rPr lang="en-US" b="0" i="0"/>
            <a:t> </a:t>
          </a:r>
          <a:endParaRPr lang="en-US"/>
        </a:p>
      </dgm:t>
    </dgm:pt>
    <dgm:pt modelId="{0B9A237B-6B4D-41A5-B59E-CDBD43EFE935}" type="parTrans" cxnId="{4A94AF73-3FE0-41FD-86AD-DFF39C5A2683}">
      <dgm:prSet/>
      <dgm:spPr/>
      <dgm:t>
        <a:bodyPr/>
        <a:lstStyle/>
        <a:p>
          <a:endParaRPr lang="en-US"/>
        </a:p>
      </dgm:t>
    </dgm:pt>
    <dgm:pt modelId="{13759DD5-E068-4EBF-8840-51DDA4817901}" type="sibTrans" cxnId="{4A94AF73-3FE0-41FD-86AD-DFF39C5A2683}">
      <dgm:prSet/>
      <dgm:spPr/>
      <dgm:t>
        <a:bodyPr/>
        <a:lstStyle/>
        <a:p>
          <a:endParaRPr lang="en-US"/>
        </a:p>
      </dgm:t>
    </dgm:pt>
    <dgm:pt modelId="{1CD2BA5E-D3BC-422F-809A-5CA312CC79D8}">
      <dgm:prSet/>
      <dgm:spPr/>
      <dgm:t>
        <a:bodyPr/>
        <a:lstStyle/>
        <a:p>
          <a:r>
            <a:rPr lang="en-US" b="0" i="0"/>
            <a:t>The no. launches on each site.</a:t>
          </a:r>
          <a:endParaRPr lang="en-US"/>
        </a:p>
      </dgm:t>
    </dgm:pt>
    <dgm:pt modelId="{72052578-F6B3-44F5-84B7-2468E8FB3FE7}" type="parTrans" cxnId="{D0628598-56C3-4D84-9042-7E51CA64354B}">
      <dgm:prSet/>
      <dgm:spPr/>
      <dgm:t>
        <a:bodyPr/>
        <a:lstStyle/>
        <a:p>
          <a:endParaRPr lang="en-US"/>
        </a:p>
      </dgm:t>
    </dgm:pt>
    <dgm:pt modelId="{B5F858BD-DF94-4206-A42D-E3B920AF5815}" type="sibTrans" cxnId="{D0628598-56C3-4D84-9042-7E51CA64354B}">
      <dgm:prSet/>
      <dgm:spPr/>
      <dgm:t>
        <a:bodyPr/>
        <a:lstStyle/>
        <a:p>
          <a:endParaRPr lang="en-US"/>
        </a:p>
      </dgm:t>
    </dgm:pt>
    <dgm:pt modelId="{DEF0BD85-016B-4968-B9EC-4654ABFFE369}">
      <dgm:prSet/>
      <dgm:spPr/>
      <dgm:t>
        <a:bodyPr/>
        <a:lstStyle/>
        <a:p>
          <a:r>
            <a:rPr lang="en-US" b="0" i="0"/>
            <a:t>The no. occurrence of each orbit.</a:t>
          </a:r>
          <a:endParaRPr lang="en-US"/>
        </a:p>
      </dgm:t>
    </dgm:pt>
    <dgm:pt modelId="{4BA7BE99-13BE-4648-990C-4BA4385C0BAD}" type="parTrans" cxnId="{5FC674AA-0B87-427B-BA66-63429D1CF820}">
      <dgm:prSet/>
      <dgm:spPr/>
      <dgm:t>
        <a:bodyPr/>
        <a:lstStyle/>
        <a:p>
          <a:endParaRPr lang="en-US"/>
        </a:p>
      </dgm:t>
    </dgm:pt>
    <dgm:pt modelId="{01EF3B90-C4C6-4A08-872A-5E2F7A7784C3}" type="sibTrans" cxnId="{5FC674AA-0B87-427B-BA66-63429D1CF820}">
      <dgm:prSet/>
      <dgm:spPr/>
      <dgm:t>
        <a:bodyPr/>
        <a:lstStyle/>
        <a:p>
          <a:endParaRPr lang="en-US"/>
        </a:p>
      </dgm:t>
    </dgm:pt>
    <dgm:pt modelId="{2EF77476-48FA-44AB-9555-1CBEDF9E82B3}">
      <dgm:prSet/>
      <dgm:spPr/>
      <dgm:t>
        <a:bodyPr/>
        <a:lstStyle/>
        <a:p>
          <a:r>
            <a:rPr lang="en-US" b="0" i="0"/>
            <a:t>The no. and occurrence of mission outcome of the orbits.</a:t>
          </a:r>
          <a:endParaRPr lang="en-US"/>
        </a:p>
      </dgm:t>
    </dgm:pt>
    <dgm:pt modelId="{A1DA9668-768A-460A-82A0-2B1055B4E1D6}" type="parTrans" cxnId="{AD2D18FB-AD83-4810-AD87-31F4D7818071}">
      <dgm:prSet/>
      <dgm:spPr/>
      <dgm:t>
        <a:bodyPr/>
        <a:lstStyle/>
        <a:p>
          <a:endParaRPr lang="en-US"/>
        </a:p>
      </dgm:t>
    </dgm:pt>
    <dgm:pt modelId="{CAA58A6B-2AA3-4920-AA1F-F15A0B754AEB}" type="sibTrans" cxnId="{AD2D18FB-AD83-4810-AD87-31F4D7818071}">
      <dgm:prSet/>
      <dgm:spPr/>
      <dgm:t>
        <a:bodyPr/>
        <a:lstStyle/>
        <a:p>
          <a:endParaRPr lang="en-US"/>
        </a:p>
      </dgm:t>
    </dgm:pt>
    <dgm:pt modelId="{BC347985-FC9E-4042-898C-39E10DC77E76}">
      <dgm:prSet/>
      <dgm:spPr/>
      <dgm:t>
        <a:bodyPr/>
        <a:lstStyle/>
        <a:p>
          <a:pPr>
            <a:defRPr b="1"/>
          </a:pPr>
          <a:r>
            <a:rPr lang="en-US" b="1" i="0"/>
            <a:t>Create Outcome Labels.</a:t>
          </a:r>
          <a:endParaRPr lang="en-US"/>
        </a:p>
      </dgm:t>
    </dgm:pt>
    <dgm:pt modelId="{DD9DBDE9-8B0E-43E4-A956-8AC5FB4E5299}" type="parTrans" cxnId="{D2F03524-E6AD-48D0-8D58-EA838FBC57DE}">
      <dgm:prSet/>
      <dgm:spPr/>
      <dgm:t>
        <a:bodyPr/>
        <a:lstStyle/>
        <a:p>
          <a:endParaRPr lang="en-US"/>
        </a:p>
      </dgm:t>
    </dgm:pt>
    <dgm:pt modelId="{66CF0BB5-6F3C-487D-83B3-05C11CA1B6C1}" type="sibTrans" cxnId="{D2F03524-E6AD-48D0-8D58-EA838FBC57DE}">
      <dgm:prSet/>
      <dgm:spPr/>
      <dgm:t>
        <a:bodyPr/>
        <a:lstStyle/>
        <a:p>
          <a:endParaRPr lang="en-US"/>
        </a:p>
      </dgm:t>
    </dgm:pt>
    <dgm:pt modelId="{4A056B20-6420-47E9-B49A-B8673002E898}">
      <dgm:prSet/>
      <dgm:spPr/>
      <dgm:t>
        <a:bodyPr/>
        <a:lstStyle/>
        <a:p>
          <a:r>
            <a:rPr lang="en-US" b="0" i="0"/>
            <a:t>Label each landing as Successful or Unsuccessful according with the EDA.</a:t>
          </a:r>
          <a:endParaRPr lang="en-US"/>
        </a:p>
      </dgm:t>
    </dgm:pt>
    <dgm:pt modelId="{38D76AD4-238B-4A86-90A1-14FF8FF31B47}" type="parTrans" cxnId="{5E353185-8B36-47FC-AB99-7B01B3F89AF8}">
      <dgm:prSet/>
      <dgm:spPr/>
      <dgm:t>
        <a:bodyPr/>
        <a:lstStyle/>
        <a:p>
          <a:endParaRPr lang="en-US"/>
        </a:p>
      </dgm:t>
    </dgm:pt>
    <dgm:pt modelId="{8AB2161B-18B3-4442-84C5-120AAA3D4B43}" type="sibTrans" cxnId="{5E353185-8B36-47FC-AB99-7B01B3F89AF8}">
      <dgm:prSet/>
      <dgm:spPr/>
      <dgm:t>
        <a:bodyPr/>
        <a:lstStyle/>
        <a:p>
          <a:endParaRPr lang="en-US"/>
        </a:p>
      </dgm:t>
    </dgm:pt>
    <dgm:pt modelId="{9E273D96-EB1A-4EF3-8414-D90959874149}">
      <dgm:prSet/>
      <dgm:spPr/>
      <dgm:t>
        <a:bodyPr/>
        <a:lstStyle/>
        <a:p>
          <a:pPr>
            <a:defRPr b="1"/>
          </a:pPr>
          <a:r>
            <a:rPr lang="en-US" b="1" i="0"/>
            <a:t>Export Data.</a:t>
          </a:r>
          <a:endParaRPr lang="en-US"/>
        </a:p>
      </dgm:t>
    </dgm:pt>
    <dgm:pt modelId="{C76632FF-2EC9-40C5-94D3-815411A0BB93}" type="parTrans" cxnId="{8872C21E-DB4A-48C2-A2C5-1B60514BD8FC}">
      <dgm:prSet/>
      <dgm:spPr/>
      <dgm:t>
        <a:bodyPr/>
        <a:lstStyle/>
        <a:p>
          <a:endParaRPr lang="en-US"/>
        </a:p>
      </dgm:t>
    </dgm:pt>
    <dgm:pt modelId="{BD403343-5E2A-4B46-B05C-38BAFFB6CEA4}" type="sibTrans" cxnId="{8872C21E-DB4A-48C2-A2C5-1B60514BD8FC}">
      <dgm:prSet/>
      <dgm:spPr/>
      <dgm:t>
        <a:bodyPr/>
        <a:lstStyle/>
        <a:p>
          <a:endParaRPr lang="en-US"/>
        </a:p>
      </dgm:t>
    </dgm:pt>
    <dgm:pt modelId="{5A6F5307-8BB9-47E7-9B7E-E44E8CC87BCE}">
      <dgm:prSet/>
      <dgm:spPr/>
      <dgm:t>
        <a:bodyPr/>
        <a:lstStyle/>
        <a:p>
          <a:r>
            <a:rPr lang="en-US" b="0" i="0"/>
            <a:t>Create the .csv file.</a:t>
          </a:r>
          <a:endParaRPr lang="en-US"/>
        </a:p>
      </dgm:t>
    </dgm:pt>
    <dgm:pt modelId="{798F7054-79F4-49FA-90EE-D36C94081C79}" type="parTrans" cxnId="{5AD292D6-101F-487A-B645-BBBA73DAEC2C}">
      <dgm:prSet/>
      <dgm:spPr/>
      <dgm:t>
        <a:bodyPr/>
        <a:lstStyle/>
        <a:p>
          <a:endParaRPr lang="en-US"/>
        </a:p>
      </dgm:t>
    </dgm:pt>
    <dgm:pt modelId="{02B227C3-0246-4EC3-87BF-248CA7C56D19}" type="sibTrans" cxnId="{5AD292D6-101F-487A-B645-BBBA73DAEC2C}">
      <dgm:prSet/>
      <dgm:spPr/>
      <dgm:t>
        <a:bodyPr/>
        <a:lstStyle/>
        <a:p>
          <a:endParaRPr lang="en-US"/>
        </a:p>
      </dgm:t>
    </dgm:pt>
    <dgm:pt modelId="{926549BC-4CBD-428B-B242-865BFA87EE5E}" type="pres">
      <dgm:prSet presAssocID="{9CBB085A-8B2D-42E4-9455-4107DE1262E0}" presName="root" presStyleCnt="0">
        <dgm:presLayoutVars>
          <dgm:dir/>
          <dgm:resizeHandles val="exact"/>
        </dgm:presLayoutVars>
      </dgm:prSet>
      <dgm:spPr/>
    </dgm:pt>
    <dgm:pt modelId="{07D66EC5-A808-43BC-A014-DB6B86C467A5}" type="pres">
      <dgm:prSet presAssocID="{DAE65EB8-FAD9-4A14-9212-EBCAD0C63157}" presName="compNode" presStyleCnt="0"/>
      <dgm:spPr/>
    </dgm:pt>
    <dgm:pt modelId="{0F9A3985-8634-485F-8A47-F6FDADD165CB}" type="pres">
      <dgm:prSet presAssocID="{DAE65EB8-FAD9-4A14-9212-EBCAD0C63157}"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ódigo de barras"/>
        </a:ext>
      </dgm:extLst>
    </dgm:pt>
    <dgm:pt modelId="{54520069-5F63-43D7-881C-D2F2D306F5DF}" type="pres">
      <dgm:prSet presAssocID="{DAE65EB8-FAD9-4A14-9212-EBCAD0C63157}" presName="iconSpace" presStyleCnt="0"/>
      <dgm:spPr/>
    </dgm:pt>
    <dgm:pt modelId="{530C3F5F-470E-4E2C-939A-EDC552A87028}" type="pres">
      <dgm:prSet presAssocID="{DAE65EB8-FAD9-4A14-9212-EBCAD0C63157}" presName="parTx" presStyleLbl="revTx" presStyleIdx="0" presStyleCnt="8">
        <dgm:presLayoutVars>
          <dgm:chMax val="0"/>
          <dgm:chPref val="0"/>
        </dgm:presLayoutVars>
      </dgm:prSet>
      <dgm:spPr/>
    </dgm:pt>
    <dgm:pt modelId="{DE8CFE11-C0EF-4007-A2F7-DE01BEB7A807}" type="pres">
      <dgm:prSet presAssocID="{DAE65EB8-FAD9-4A14-9212-EBCAD0C63157}" presName="txSpace" presStyleCnt="0"/>
      <dgm:spPr/>
    </dgm:pt>
    <dgm:pt modelId="{0CE609C6-712F-4370-9FEB-8EB9DF3BEBF6}" type="pres">
      <dgm:prSet presAssocID="{DAE65EB8-FAD9-4A14-9212-EBCAD0C63157}" presName="desTx" presStyleLbl="revTx" presStyleIdx="1" presStyleCnt="8">
        <dgm:presLayoutVars/>
      </dgm:prSet>
      <dgm:spPr/>
    </dgm:pt>
    <dgm:pt modelId="{B1B1FBD9-D937-4B35-ACB5-72543EBE7A4E}" type="pres">
      <dgm:prSet presAssocID="{ACE60CB4-B3E3-4DFF-A96D-3837A25DBD83}" presName="sibTrans" presStyleCnt="0"/>
      <dgm:spPr/>
    </dgm:pt>
    <dgm:pt modelId="{065BEED3-FAA9-4BF0-BD71-07C68B36DE3D}" type="pres">
      <dgm:prSet presAssocID="{ABDC65B0-F6E1-4F67-81FE-68B3FB500C41}" presName="compNode" presStyleCnt="0"/>
      <dgm:spPr/>
    </dgm:pt>
    <dgm:pt modelId="{FE6307A2-5C14-4045-8E53-9751F49208EF}" type="pres">
      <dgm:prSet presAssocID="{ABDC65B0-F6E1-4F67-81FE-68B3FB500C41}"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atélite"/>
        </a:ext>
      </dgm:extLst>
    </dgm:pt>
    <dgm:pt modelId="{D22F8804-3C88-4C14-8238-4BF29BFB12BA}" type="pres">
      <dgm:prSet presAssocID="{ABDC65B0-F6E1-4F67-81FE-68B3FB500C41}" presName="iconSpace" presStyleCnt="0"/>
      <dgm:spPr/>
    </dgm:pt>
    <dgm:pt modelId="{8F4D7A93-0F34-4CB7-AA6C-81EF0414962D}" type="pres">
      <dgm:prSet presAssocID="{ABDC65B0-F6E1-4F67-81FE-68B3FB500C41}" presName="parTx" presStyleLbl="revTx" presStyleIdx="2" presStyleCnt="8">
        <dgm:presLayoutVars>
          <dgm:chMax val="0"/>
          <dgm:chPref val="0"/>
        </dgm:presLayoutVars>
      </dgm:prSet>
      <dgm:spPr/>
    </dgm:pt>
    <dgm:pt modelId="{857D5A61-BB8C-4B22-AB8D-12EE15236E26}" type="pres">
      <dgm:prSet presAssocID="{ABDC65B0-F6E1-4F67-81FE-68B3FB500C41}" presName="txSpace" presStyleCnt="0"/>
      <dgm:spPr/>
    </dgm:pt>
    <dgm:pt modelId="{7A7678AD-61D9-458C-BF87-CB5D437B7888}" type="pres">
      <dgm:prSet presAssocID="{ABDC65B0-F6E1-4F67-81FE-68B3FB500C41}" presName="desTx" presStyleLbl="revTx" presStyleIdx="3" presStyleCnt="8">
        <dgm:presLayoutVars/>
      </dgm:prSet>
      <dgm:spPr/>
    </dgm:pt>
    <dgm:pt modelId="{BE9524A4-B702-4627-9C9D-A28D882D3F78}" type="pres">
      <dgm:prSet presAssocID="{13759DD5-E068-4EBF-8840-51DDA4817901}" presName="sibTrans" presStyleCnt="0"/>
      <dgm:spPr/>
    </dgm:pt>
    <dgm:pt modelId="{740FB558-0907-413D-8BB0-1CF97EB538BC}" type="pres">
      <dgm:prSet presAssocID="{BC347985-FC9E-4042-898C-39E10DC77E76}" presName="compNode" presStyleCnt="0"/>
      <dgm:spPr/>
    </dgm:pt>
    <dgm:pt modelId="{AB1F6451-DD06-4D0D-8C3F-CA0741F2ABAE}" type="pres">
      <dgm:prSet presAssocID="{BC347985-FC9E-4042-898C-39E10DC77E76}"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ellos discográfico"/>
        </a:ext>
      </dgm:extLst>
    </dgm:pt>
    <dgm:pt modelId="{4A89B439-2588-4914-8442-07F2392D2E31}" type="pres">
      <dgm:prSet presAssocID="{BC347985-FC9E-4042-898C-39E10DC77E76}" presName="iconSpace" presStyleCnt="0"/>
      <dgm:spPr/>
    </dgm:pt>
    <dgm:pt modelId="{0D89FAEF-1B47-41A6-8916-2D897D1C0FED}" type="pres">
      <dgm:prSet presAssocID="{BC347985-FC9E-4042-898C-39E10DC77E76}" presName="parTx" presStyleLbl="revTx" presStyleIdx="4" presStyleCnt="8">
        <dgm:presLayoutVars>
          <dgm:chMax val="0"/>
          <dgm:chPref val="0"/>
        </dgm:presLayoutVars>
      </dgm:prSet>
      <dgm:spPr/>
    </dgm:pt>
    <dgm:pt modelId="{76EC2676-FFF1-4167-A692-9A61DEFFAB4E}" type="pres">
      <dgm:prSet presAssocID="{BC347985-FC9E-4042-898C-39E10DC77E76}" presName="txSpace" presStyleCnt="0"/>
      <dgm:spPr/>
    </dgm:pt>
    <dgm:pt modelId="{80F47FD5-0750-4077-9255-BCCBB310333F}" type="pres">
      <dgm:prSet presAssocID="{BC347985-FC9E-4042-898C-39E10DC77E76}" presName="desTx" presStyleLbl="revTx" presStyleIdx="5" presStyleCnt="8">
        <dgm:presLayoutVars/>
      </dgm:prSet>
      <dgm:spPr/>
    </dgm:pt>
    <dgm:pt modelId="{50171FBF-081E-4087-8C45-E52B0FA837F7}" type="pres">
      <dgm:prSet presAssocID="{66CF0BB5-6F3C-487D-83B3-05C11CA1B6C1}" presName="sibTrans" presStyleCnt="0"/>
      <dgm:spPr/>
    </dgm:pt>
    <dgm:pt modelId="{42F68BD2-D0A1-4F16-A426-AE71B6289596}" type="pres">
      <dgm:prSet presAssocID="{9E273D96-EB1A-4EF3-8414-D90959874149}" presName="compNode" presStyleCnt="0"/>
      <dgm:spPr/>
    </dgm:pt>
    <dgm:pt modelId="{61C31B73-E831-4FE8-958D-BE820E79CB53}" type="pres">
      <dgm:prSet presAssocID="{9E273D96-EB1A-4EF3-8414-D90959874149}"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Descargar"/>
        </a:ext>
      </dgm:extLst>
    </dgm:pt>
    <dgm:pt modelId="{A2A8FAE0-2A38-4785-84AA-2136B8BDF2F4}" type="pres">
      <dgm:prSet presAssocID="{9E273D96-EB1A-4EF3-8414-D90959874149}" presName="iconSpace" presStyleCnt="0"/>
      <dgm:spPr/>
    </dgm:pt>
    <dgm:pt modelId="{922A9D9E-FBAD-4099-B7F6-98FAC1E30168}" type="pres">
      <dgm:prSet presAssocID="{9E273D96-EB1A-4EF3-8414-D90959874149}" presName="parTx" presStyleLbl="revTx" presStyleIdx="6" presStyleCnt="8">
        <dgm:presLayoutVars>
          <dgm:chMax val="0"/>
          <dgm:chPref val="0"/>
        </dgm:presLayoutVars>
      </dgm:prSet>
      <dgm:spPr/>
    </dgm:pt>
    <dgm:pt modelId="{1E7F65EC-5C0E-4386-9FF9-EC0C3E4FE6B1}" type="pres">
      <dgm:prSet presAssocID="{9E273D96-EB1A-4EF3-8414-D90959874149}" presName="txSpace" presStyleCnt="0"/>
      <dgm:spPr/>
    </dgm:pt>
    <dgm:pt modelId="{C658C853-6CA5-4906-8443-FD3D1F9F9DAD}" type="pres">
      <dgm:prSet presAssocID="{9E273D96-EB1A-4EF3-8414-D90959874149}" presName="desTx" presStyleLbl="revTx" presStyleIdx="7" presStyleCnt="8">
        <dgm:presLayoutVars/>
      </dgm:prSet>
      <dgm:spPr/>
    </dgm:pt>
  </dgm:ptLst>
  <dgm:cxnLst>
    <dgm:cxn modelId="{86A4190A-6ECA-4D67-875F-EE0FB13E98A0}" type="presOf" srcId="{BC347985-FC9E-4042-898C-39E10DC77E76}" destId="{0D89FAEF-1B47-41A6-8916-2D897D1C0FED}" srcOrd="0" destOrd="0" presId="urn:microsoft.com/office/officeart/2018/5/layout/CenteredIconLabelDescriptionList"/>
    <dgm:cxn modelId="{8872C21E-DB4A-48C2-A2C5-1B60514BD8FC}" srcId="{9CBB085A-8B2D-42E4-9455-4107DE1262E0}" destId="{9E273D96-EB1A-4EF3-8414-D90959874149}" srcOrd="3" destOrd="0" parTransId="{C76632FF-2EC9-40C5-94D3-815411A0BB93}" sibTransId="{BD403343-5E2A-4B46-B05C-38BAFFB6CEA4}"/>
    <dgm:cxn modelId="{D2F03524-E6AD-48D0-8D58-EA838FBC57DE}" srcId="{9CBB085A-8B2D-42E4-9455-4107DE1262E0}" destId="{BC347985-FC9E-4042-898C-39E10DC77E76}" srcOrd="2" destOrd="0" parTransId="{DD9DBDE9-8B0E-43E4-A956-8AC5FB4E5299}" sibTransId="{66CF0BB5-6F3C-487D-83B3-05C11CA1B6C1}"/>
    <dgm:cxn modelId="{31AC102B-36B8-4993-A7D4-A5AD295D6E20}" srcId="{DAE65EB8-FAD9-4A14-9212-EBCAD0C63157}" destId="{1408154B-D132-44F6-B68E-C651DF62C8A2}" srcOrd="0" destOrd="0" parTransId="{B0D05D02-765B-450F-8EA7-06C78D57989C}" sibTransId="{B6206DFF-E8F8-470D-A4B5-0133FE1603F2}"/>
    <dgm:cxn modelId="{954CD134-36BC-485A-86AF-8C9ED6AFB6A1}" type="presOf" srcId="{4A056B20-6420-47E9-B49A-B8673002E898}" destId="{80F47FD5-0750-4077-9255-BCCBB310333F}" srcOrd="0" destOrd="0" presId="urn:microsoft.com/office/officeart/2018/5/layout/CenteredIconLabelDescriptionList"/>
    <dgm:cxn modelId="{8300FB3E-4A59-42F4-9332-D6DFD103D6CB}" type="presOf" srcId="{2EF77476-48FA-44AB-9555-1CBEDF9E82B3}" destId="{7A7678AD-61D9-458C-BF87-CB5D437B7888}" srcOrd="0" destOrd="2" presId="urn:microsoft.com/office/officeart/2018/5/layout/CenteredIconLabelDescriptionList"/>
    <dgm:cxn modelId="{014A2064-0AFA-452D-864A-DE26AC7C0848}" type="presOf" srcId="{1CD2BA5E-D3BC-422F-809A-5CA312CC79D8}" destId="{7A7678AD-61D9-458C-BF87-CB5D437B7888}" srcOrd="0" destOrd="0" presId="urn:microsoft.com/office/officeart/2018/5/layout/CenteredIconLabelDescriptionList"/>
    <dgm:cxn modelId="{74747644-62DB-4195-A080-D6E6F8154809}" type="presOf" srcId="{9E273D96-EB1A-4EF3-8414-D90959874149}" destId="{922A9D9E-FBAD-4099-B7F6-98FAC1E30168}" srcOrd="0" destOrd="0" presId="urn:microsoft.com/office/officeart/2018/5/layout/CenteredIconLabelDescriptionList"/>
    <dgm:cxn modelId="{4A94AF73-3FE0-41FD-86AD-DFF39C5A2683}" srcId="{9CBB085A-8B2D-42E4-9455-4107DE1262E0}" destId="{ABDC65B0-F6E1-4F67-81FE-68B3FB500C41}" srcOrd="1" destOrd="0" parTransId="{0B9A237B-6B4D-41A5-B59E-CDBD43EFE935}" sibTransId="{13759DD5-E068-4EBF-8840-51DDA4817901}"/>
    <dgm:cxn modelId="{822E7177-619A-4DBD-9A91-4381C9553395}" type="presOf" srcId="{DAE65EB8-FAD9-4A14-9212-EBCAD0C63157}" destId="{530C3F5F-470E-4E2C-939A-EDC552A87028}" srcOrd="0" destOrd="0" presId="urn:microsoft.com/office/officeart/2018/5/layout/CenteredIconLabelDescriptionList"/>
    <dgm:cxn modelId="{16CCFE7E-29A9-4505-8AC1-F9737BBE4949}" type="presOf" srcId="{5A6F5307-8BB9-47E7-9B7E-E44E8CC87BCE}" destId="{C658C853-6CA5-4906-8443-FD3D1F9F9DAD}" srcOrd="0" destOrd="0" presId="urn:microsoft.com/office/officeart/2018/5/layout/CenteredIconLabelDescriptionList"/>
    <dgm:cxn modelId="{5E353185-8B36-47FC-AB99-7B01B3F89AF8}" srcId="{BC347985-FC9E-4042-898C-39E10DC77E76}" destId="{4A056B20-6420-47E9-B49A-B8673002E898}" srcOrd="0" destOrd="0" parTransId="{38D76AD4-238B-4A86-90A1-14FF8FF31B47}" sibTransId="{8AB2161B-18B3-4442-84C5-120AAA3D4B43}"/>
    <dgm:cxn modelId="{D0628598-56C3-4D84-9042-7E51CA64354B}" srcId="{ABDC65B0-F6E1-4F67-81FE-68B3FB500C41}" destId="{1CD2BA5E-D3BC-422F-809A-5CA312CC79D8}" srcOrd="0" destOrd="0" parTransId="{72052578-F6B3-44F5-84B7-2468E8FB3FE7}" sibTransId="{B5F858BD-DF94-4206-A42D-E3B920AF5815}"/>
    <dgm:cxn modelId="{9C7B2CA5-F14C-4C2F-BC5D-146AAD533A1B}" type="presOf" srcId="{9CBB085A-8B2D-42E4-9455-4107DE1262E0}" destId="{926549BC-4CBD-428B-B242-865BFA87EE5E}" srcOrd="0" destOrd="0" presId="urn:microsoft.com/office/officeart/2018/5/layout/CenteredIconLabelDescriptionList"/>
    <dgm:cxn modelId="{466ADCA6-FC05-48CB-9F13-F917AA4FA116}" type="presOf" srcId="{1408154B-D132-44F6-B68E-C651DF62C8A2}" destId="{0CE609C6-712F-4370-9FEB-8EB9DF3BEBF6}" srcOrd="0" destOrd="0" presId="urn:microsoft.com/office/officeart/2018/5/layout/CenteredIconLabelDescriptionList"/>
    <dgm:cxn modelId="{5FC674AA-0B87-427B-BA66-63429D1CF820}" srcId="{ABDC65B0-F6E1-4F67-81FE-68B3FB500C41}" destId="{DEF0BD85-016B-4968-B9EC-4654ABFFE369}" srcOrd="1" destOrd="0" parTransId="{4BA7BE99-13BE-4648-990C-4BA4385C0BAD}" sibTransId="{01EF3B90-C4C6-4A08-872A-5E2F7A7784C3}"/>
    <dgm:cxn modelId="{AEBE11BC-31D8-43A1-98E8-B5A1B3402B3D}" type="presOf" srcId="{ABDC65B0-F6E1-4F67-81FE-68B3FB500C41}" destId="{8F4D7A93-0F34-4CB7-AA6C-81EF0414962D}" srcOrd="0" destOrd="0" presId="urn:microsoft.com/office/officeart/2018/5/layout/CenteredIconLabelDescriptionList"/>
    <dgm:cxn modelId="{6D4DE8C9-2E81-4E52-BED4-BD929190D61E}" type="presOf" srcId="{DEF0BD85-016B-4968-B9EC-4654ABFFE369}" destId="{7A7678AD-61D9-458C-BF87-CB5D437B7888}" srcOrd="0" destOrd="1" presId="urn:microsoft.com/office/officeart/2018/5/layout/CenteredIconLabelDescriptionList"/>
    <dgm:cxn modelId="{5AD292D6-101F-487A-B645-BBBA73DAEC2C}" srcId="{9E273D96-EB1A-4EF3-8414-D90959874149}" destId="{5A6F5307-8BB9-47E7-9B7E-E44E8CC87BCE}" srcOrd="0" destOrd="0" parTransId="{798F7054-79F4-49FA-90EE-D36C94081C79}" sibTransId="{02B227C3-0246-4EC3-87BF-248CA7C56D19}"/>
    <dgm:cxn modelId="{AD2D18FB-AD83-4810-AD87-31F4D7818071}" srcId="{ABDC65B0-F6E1-4F67-81FE-68B3FB500C41}" destId="{2EF77476-48FA-44AB-9555-1CBEDF9E82B3}" srcOrd="2" destOrd="0" parTransId="{A1DA9668-768A-460A-82A0-2B1055B4E1D6}" sibTransId="{CAA58A6B-2AA3-4920-AA1F-F15A0B754AEB}"/>
    <dgm:cxn modelId="{92E35BFD-1114-4FA4-A422-358CAE450146}" srcId="{9CBB085A-8B2D-42E4-9455-4107DE1262E0}" destId="{DAE65EB8-FAD9-4A14-9212-EBCAD0C63157}" srcOrd="0" destOrd="0" parTransId="{464F248E-0D0E-4EBB-8D80-1E99CE947F5A}" sibTransId="{ACE60CB4-B3E3-4DFF-A96D-3837A25DBD83}"/>
    <dgm:cxn modelId="{4BC9B62D-CF82-4D84-8B55-5D364FC1D508}" type="presParOf" srcId="{926549BC-4CBD-428B-B242-865BFA87EE5E}" destId="{07D66EC5-A808-43BC-A014-DB6B86C467A5}" srcOrd="0" destOrd="0" presId="urn:microsoft.com/office/officeart/2018/5/layout/CenteredIconLabelDescriptionList"/>
    <dgm:cxn modelId="{19FE75A4-053E-4F0F-9E6E-3704527DFED3}" type="presParOf" srcId="{07D66EC5-A808-43BC-A014-DB6B86C467A5}" destId="{0F9A3985-8634-485F-8A47-F6FDADD165CB}" srcOrd="0" destOrd="0" presId="urn:microsoft.com/office/officeart/2018/5/layout/CenteredIconLabelDescriptionList"/>
    <dgm:cxn modelId="{BC842983-0B9E-49C0-912F-DF34DB1164CA}" type="presParOf" srcId="{07D66EC5-A808-43BC-A014-DB6B86C467A5}" destId="{54520069-5F63-43D7-881C-D2F2D306F5DF}" srcOrd="1" destOrd="0" presId="urn:microsoft.com/office/officeart/2018/5/layout/CenteredIconLabelDescriptionList"/>
    <dgm:cxn modelId="{7864FC7D-195E-4959-8243-B8C05A3C918A}" type="presParOf" srcId="{07D66EC5-A808-43BC-A014-DB6B86C467A5}" destId="{530C3F5F-470E-4E2C-939A-EDC552A87028}" srcOrd="2" destOrd="0" presId="urn:microsoft.com/office/officeart/2018/5/layout/CenteredIconLabelDescriptionList"/>
    <dgm:cxn modelId="{50E7A90B-00AF-4463-B179-1350C7D0AEC0}" type="presParOf" srcId="{07D66EC5-A808-43BC-A014-DB6B86C467A5}" destId="{DE8CFE11-C0EF-4007-A2F7-DE01BEB7A807}" srcOrd="3" destOrd="0" presId="urn:microsoft.com/office/officeart/2018/5/layout/CenteredIconLabelDescriptionList"/>
    <dgm:cxn modelId="{3E3A40F4-9862-4CB4-A9DD-5803BE674ABB}" type="presParOf" srcId="{07D66EC5-A808-43BC-A014-DB6B86C467A5}" destId="{0CE609C6-712F-4370-9FEB-8EB9DF3BEBF6}" srcOrd="4" destOrd="0" presId="urn:microsoft.com/office/officeart/2018/5/layout/CenteredIconLabelDescriptionList"/>
    <dgm:cxn modelId="{1AD79537-B4B6-4E26-B138-EE535874BC47}" type="presParOf" srcId="{926549BC-4CBD-428B-B242-865BFA87EE5E}" destId="{B1B1FBD9-D937-4B35-ACB5-72543EBE7A4E}" srcOrd="1" destOrd="0" presId="urn:microsoft.com/office/officeart/2018/5/layout/CenteredIconLabelDescriptionList"/>
    <dgm:cxn modelId="{D9D732E7-25AB-49A8-9C20-BC1D605BA998}" type="presParOf" srcId="{926549BC-4CBD-428B-B242-865BFA87EE5E}" destId="{065BEED3-FAA9-4BF0-BD71-07C68B36DE3D}" srcOrd="2" destOrd="0" presId="urn:microsoft.com/office/officeart/2018/5/layout/CenteredIconLabelDescriptionList"/>
    <dgm:cxn modelId="{61305B55-2FFA-4D4D-9018-A9FD92767B1E}" type="presParOf" srcId="{065BEED3-FAA9-4BF0-BD71-07C68B36DE3D}" destId="{FE6307A2-5C14-4045-8E53-9751F49208EF}" srcOrd="0" destOrd="0" presId="urn:microsoft.com/office/officeart/2018/5/layout/CenteredIconLabelDescriptionList"/>
    <dgm:cxn modelId="{39489405-B69A-4C7C-BC96-F9B9E3989B82}" type="presParOf" srcId="{065BEED3-FAA9-4BF0-BD71-07C68B36DE3D}" destId="{D22F8804-3C88-4C14-8238-4BF29BFB12BA}" srcOrd="1" destOrd="0" presId="urn:microsoft.com/office/officeart/2018/5/layout/CenteredIconLabelDescriptionList"/>
    <dgm:cxn modelId="{058D4F1D-7ACD-4487-A829-9F1E2EA78405}" type="presParOf" srcId="{065BEED3-FAA9-4BF0-BD71-07C68B36DE3D}" destId="{8F4D7A93-0F34-4CB7-AA6C-81EF0414962D}" srcOrd="2" destOrd="0" presId="urn:microsoft.com/office/officeart/2018/5/layout/CenteredIconLabelDescriptionList"/>
    <dgm:cxn modelId="{29C00E68-649E-44BA-A885-D9CD16EA1181}" type="presParOf" srcId="{065BEED3-FAA9-4BF0-BD71-07C68B36DE3D}" destId="{857D5A61-BB8C-4B22-AB8D-12EE15236E26}" srcOrd="3" destOrd="0" presId="urn:microsoft.com/office/officeart/2018/5/layout/CenteredIconLabelDescriptionList"/>
    <dgm:cxn modelId="{E64F243C-4CF5-4047-8A02-675BB126C629}" type="presParOf" srcId="{065BEED3-FAA9-4BF0-BD71-07C68B36DE3D}" destId="{7A7678AD-61D9-458C-BF87-CB5D437B7888}" srcOrd="4" destOrd="0" presId="urn:microsoft.com/office/officeart/2018/5/layout/CenteredIconLabelDescriptionList"/>
    <dgm:cxn modelId="{53606297-4CE5-41AB-AD9F-3FCFB3894A22}" type="presParOf" srcId="{926549BC-4CBD-428B-B242-865BFA87EE5E}" destId="{BE9524A4-B702-4627-9C9D-A28D882D3F78}" srcOrd="3" destOrd="0" presId="urn:microsoft.com/office/officeart/2018/5/layout/CenteredIconLabelDescriptionList"/>
    <dgm:cxn modelId="{672BFDB3-4F27-42AC-9DE3-0C44DC560E49}" type="presParOf" srcId="{926549BC-4CBD-428B-B242-865BFA87EE5E}" destId="{740FB558-0907-413D-8BB0-1CF97EB538BC}" srcOrd="4" destOrd="0" presId="urn:microsoft.com/office/officeart/2018/5/layout/CenteredIconLabelDescriptionList"/>
    <dgm:cxn modelId="{88D8F0B6-C663-49B0-BD6F-53243393C4F3}" type="presParOf" srcId="{740FB558-0907-413D-8BB0-1CF97EB538BC}" destId="{AB1F6451-DD06-4D0D-8C3F-CA0741F2ABAE}" srcOrd="0" destOrd="0" presId="urn:microsoft.com/office/officeart/2018/5/layout/CenteredIconLabelDescriptionList"/>
    <dgm:cxn modelId="{48B0DA3D-F352-4D84-83D9-D222960D1A52}" type="presParOf" srcId="{740FB558-0907-413D-8BB0-1CF97EB538BC}" destId="{4A89B439-2588-4914-8442-07F2392D2E31}" srcOrd="1" destOrd="0" presId="urn:microsoft.com/office/officeart/2018/5/layout/CenteredIconLabelDescriptionList"/>
    <dgm:cxn modelId="{916DD884-1881-44DB-82C7-851EE47CE503}" type="presParOf" srcId="{740FB558-0907-413D-8BB0-1CF97EB538BC}" destId="{0D89FAEF-1B47-41A6-8916-2D897D1C0FED}" srcOrd="2" destOrd="0" presId="urn:microsoft.com/office/officeart/2018/5/layout/CenteredIconLabelDescriptionList"/>
    <dgm:cxn modelId="{EF64C6EA-8709-48BF-A607-E93FC0E9158B}" type="presParOf" srcId="{740FB558-0907-413D-8BB0-1CF97EB538BC}" destId="{76EC2676-FFF1-4167-A692-9A61DEFFAB4E}" srcOrd="3" destOrd="0" presId="urn:microsoft.com/office/officeart/2018/5/layout/CenteredIconLabelDescriptionList"/>
    <dgm:cxn modelId="{090AAFE9-E9F4-477E-8CF2-C2B0DCF47D65}" type="presParOf" srcId="{740FB558-0907-413D-8BB0-1CF97EB538BC}" destId="{80F47FD5-0750-4077-9255-BCCBB310333F}" srcOrd="4" destOrd="0" presId="urn:microsoft.com/office/officeart/2018/5/layout/CenteredIconLabelDescriptionList"/>
    <dgm:cxn modelId="{1CE9FBC7-F167-4C71-AC49-34BD20B0F000}" type="presParOf" srcId="{926549BC-4CBD-428B-B242-865BFA87EE5E}" destId="{50171FBF-081E-4087-8C45-E52B0FA837F7}" srcOrd="5" destOrd="0" presId="urn:microsoft.com/office/officeart/2018/5/layout/CenteredIconLabelDescriptionList"/>
    <dgm:cxn modelId="{E1A1F995-3C36-4FFF-B41B-108C7993217C}" type="presParOf" srcId="{926549BC-4CBD-428B-B242-865BFA87EE5E}" destId="{42F68BD2-D0A1-4F16-A426-AE71B6289596}" srcOrd="6" destOrd="0" presId="urn:microsoft.com/office/officeart/2018/5/layout/CenteredIconLabelDescriptionList"/>
    <dgm:cxn modelId="{7B012774-CA4D-4859-BEE6-3E113D9F109C}" type="presParOf" srcId="{42F68BD2-D0A1-4F16-A426-AE71B6289596}" destId="{61C31B73-E831-4FE8-958D-BE820E79CB53}" srcOrd="0" destOrd="0" presId="urn:microsoft.com/office/officeart/2018/5/layout/CenteredIconLabelDescriptionList"/>
    <dgm:cxn modelId="{677B0530-E81A-4BF1-A9CC-2097BA48DED7}" type="presParOf" srcId="{42F68BD2-D0A1-4F16-A426-AE71B6289596}" destId="{A2A8FAE0-2A38-4785-84AA-2136B8BDF2F4}" srcOrd="1" destOrd="0" presId="urn:microsoft.com/office/officeart/2018/5/layout/CenteredIconLabelDescriptionList"/>
    <dgm:cxn modelId="{AD194502-FEC9-4194-A8F7-8028AE1B8AE4}" type="presParOf" srcId="{42F68BD2-D0A1-4F16-A426-AE71B6289596}" destId="{922A9D9E-FBAD-4099-B7F6-98FAC1E30168}" srcOrd="2" destOrd="0" presId="urn:microsoft.com/office/officeart/2018/5/layout/CenteredIconLabelDescriptionList"/>
    <dgm:cxn modelId="{3248130D-A43A-4E8E-96AB-78730738D756}" type="presParOf" srcId="{42F68BD2-D0A1-4F16-A426-AE71B6289596}" destId="{1E7F65EC-5C0E-4386-9FF9-EC0C3E4FE6B1}" srcOrd="3" destOrd="0" presId="urn:microsoft.com/office/officeart/2018/5/layout/CenteredIconLabelDescriptionList"/>
    <dgm:cxn modelId="{2D53BE53-13C5-40C5-9EE9-F466AB2DF9BC}" type="presParOf" srcId="{42F68BD2-D0A1-4F16-A426-AE71B6289596}" destId="{C658C853-6CA5-4906-8443-FD3D1F9F9DAD}" srcOrd="4" destOrd="0" presId="urn:microsoft.com/office/officeart/2018/5/layout/CenteredIconLabelDescriptionLis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FD0F665-997B-447D-A25C-9DA1E57CCB9C}" type="doc">
      <dgm:prSet loTypeId="urn:microsoft.com/office/officeart/2018/2/layout/IconVerticalSolidList" loCatId="icon" qsTypeId="urn:microsoft.com/office/officeart/2005/8/quickstyle/simple1" qsCatId="simple" csTypeId="urn:microsoft.com/office/officeart/2005/8/colors/colorful5" csCatId="colorful" phldr="1"/>
      <dgm:spPr/>
      <dgm:t>
        <a:bodyPr/>
        <a:lstStyle/>
        <a:p>
          <a:endParaRPr lang="en-US"/>
        </a:p>
      </dgm:t>
    </dgm:pt>
    <dgm:pt modelId="{9945FB8A-587A-40A1-9585-7753A1FC6291}">
      <dgm:prSet/>
      <dgm:spPr/>
      <dgm:t>
        <a:bodyPr/>
        <a:lstStyle/>
        <a:p>
          <a:pPr>
            <a:lnSpc>
              <a:spcPct val="100000"/>
            </a:lnSpc>
          </a:pPr>
          <a:r>
            <a:rPr lang="en-US" b="1" i="0"/>
            <a:t>Scatter Plot.</a:t>
          </a:r>
          <a:r>
            <a:rPr lang="en-US" b="0" i="0"/>
            <a:t> </a:t>
          </a:r>
          <a:endParaRPr lang="en-US"/>
        </a:p>
      </dgm:t>
    </dgm:pt>
    <dgm:pt modelId="{54E06C05-F042-4662-AD7F-06412496A95E}" type="parTrans" cxnId="{7A20E530-07C5-46F8-ACA8-A1D23AB11A48}">
      <dgm:prSet/>
      <dgm:spPr/>
      <dgm:t>
        <a:bodyPr/>
        <a:lstStyle/>
        <a:p>
          <a:endParaRPr lang="en-US"/>
        </a:p>
      </dgm:t>
    </dgm:pt>
    <dgm:pt modelId="{B1296629-BE76-4638-A6C8-940B0E413168}" type="sibTrans" cxnId="{7A20E530-07C5-46F8-ACA8-A1D23AB11A48}">
      <dgm:prSet/>
      <dgm:spPr/>
      <dgm:t>
        <a:bodyPr/>
        <a:lstStyle/>
        <a:p>
          <a:endParaRPr lang="en-US"/>
        </a:p>
      </dgm:t>
    </dgm:pt>
    <dgm:pt modelId="{F87449DA-81BE-48AE-9A66-3BB8615BFF18}">
      <dgm:prSet/>
      <dgm:spPr/>
      <dgm:t>
        <a:bodyPr/>
        <a:lstStyle/>
        <a:p>
          <a:pPr>
            <a:lnSpc>
              <a:spcPct val="100000"/>
            </a:lnSpc>
          </a:pPr>
          <a:r>
            <a:rPr lang="en-US" b="1" i="0"/>
            <a:t>Bar Plot.</a:t>
          </a:r>
          <a:r>
            <a:rPr lang="en-US" b="0" i="0"/>
            <a:t> </a:t>
          </a:r>
          <a:endParaRPr lang="en-US"/>
        </a:p>
      </dgm:t>
    </dgm:pt>
    <dgm:pt modelId="{151D1063-39C8-40F4-A0E2-C2BA10959761}" type="parTrans" cxnId="{0034DD20-DD70-4D51-BA51-8DEFD5ECDBDC}">
      <dgm:prSet/>
      <dgm:spPr/>
      <dgm:t>
        <a:bodyPr/>
        <a:lstStyle/>
        <a:p>
          <a:endParaRPr lang="en-US"/>
        </a:p>
      </dgm:t>
    </dgm:pt>
    <dgm:pt modelId="{F4FCF10A-D212-494F-9C60-53B07DDA8F66}" type="sibTrans" cxnId="{0034DD20-DD70-4D51-BA51-8DEFD5ECDBDC}">
      <dgm:prSet/>
      <dgm:spPr/>
      <dgm:t>
        <a:bodyPr/>
        <a:lstStyle/>
        <a:p>
          <a:endParaRPr lang="en-US"/>
        </a:p>
      </dgm:t>
    </dgm:pt>
    <dgm:pt modelId="{C0D7A0F3-6451-4839-B55E-416B3EED103C}">
      <dgm:prSet/>
      <dgm:spPr/>
      <dgm:t>
        <a:bodyPr/>
        <a:lstStyle/>
        <a:p>
          <a:pPr>
            <a:lnSpc>
              <a:spcPct val="100000"/>
            </a:lnSpc>
          </a:pPr>
          <a:r>
            <a:rPr lang="en-US" b="0" i="0" dirty="0"/>
            <a:t>To analyzes a specific attribute of a parameter</a:t>
          </a:r>
          <a:endParaRPr lang="en-US" dirty="0"/>
        </a:p>
      </dgm:t>
    </dgm:pt>
    <dgm:pt modelId="{27145C63-0BFA-47C4-8DD2-CF63391C550F}" type="parTrans" cxnId="{D4DC2322-53A0-4A61-8D13-372720B2501A}">
      <dgm:prSet/>
      <dgm:spPr/>
      <dgm:t>
        <a:bodyPr/>
        <a:lstStyle/>
        <a:p>
          <a:endParaRPr lang="en-US"/>
        </a:p>
      </dgm:t>
    </dgm:pt>
    <dgm:pt modelId="{F381245D-2671-4246-B9CC-7E4CFD251705}" type="sibTrans" cxnId="{D4DC2322-53A0-4A61-8D13-372720B2501A}">
      <dgm:prSet/>
      <dgm:spPr/>
      <dgm:t>
        <a:bodyPr/>
        <a:lstStyle/>
        <a:p>
          <a:endParaRPr lang="en-US"/>
        </a:p>
      </dgm:t>
    </dgm:pt>
    <dgm:pt modelId="{53B14D3C-9BDD-4753-8296-C5818DC63FB8}">
      <dgm:prSet/>
      <dgm:spPr/>
      <dgm:t>
        <a:bodyPr/>
        <a:lstStyle/>
        <a:p>
          <a:r>
            <a:rPr lang="en-US" b="0" i="0" dirty="0"/>
            <a:t>Successful landing rate per Orbit</a:t>
          </a:r>
          <a:endParaRPr lang="en-US" dirty="0"/>
        </a:p>
      </dgm:t>
    </dgm:pt>
    <dgm:pt modelId="{73100724-E16B-4856-B431-0BB8538E2570}" type="parTrans" cxnId="{2A7572F6-00D7-4A53-8D8F-B71944482E1F}">
      <dgm:prSet/>
      <dgm:spPr/>
      <dgm:t>
        <a:bodyPr/>
        <a:lstStyle/>
        <a:p>
          <a:endParaRPr lang="en-US"/>
        </a:p>
      </dgm:t>
    </dgm:pt>
    <dgm:pt modelId="{D82C30DE-079F-470F-A852-E4B4F0C4EE04}" type="sibTrans" cxnId="{2A7572F6-00D7-4A53-8D8F-B71944482E1F}">
      <dgm:prSet/>
      <dgm:spPr/>
      <dgm:t>
        <a:bodyPr/>
        <a:lstStyle/>
        <a:p>
          <a:endParaRPr lang="en-US"/>
        </a:p>
      </dgm:t>
    </dgm:pt>
    <dgm:pt modelId="{FAA158C5-A299-46FF-A7E9-2EE983968BD1}">
      <dgm:prSet/>
      <dgm:spPr/>
      <dgm:t>
        <a:bodyPr/>
        <a:lstStyle/>
        <a:p>
          <a:pPr>
            <a:lnSpc>
              <a:spcPct val="100000"/>
            </a:lnSpc>
          </a:pPr>
          <a:r>
            <a:rPr lang="en-US" b="1" i="0"/>
            <a:t>Line Plot.</a:t>
          </a:r>
          <a:endParaRPr lang="en-US"/>
        </a:p>
      </dgm:t>
    </dgm:pt>
    <dgm:pt modelId="{3F3E449B-5FC7-4FF5-85A0-51F2B71365D5}" type="parTrans" cxnId="{B60013C6-AE0D-410E-976B-7706E2D24262}">
      <dgm:prSet/>
      <dgm:spPr/>
      <dgm:t>
        <a:bodyPr/>
        <a:lstStyle/>
        <a:p>
          <a:endParaRPr lang="en-US"/>
        </a:p>
      </dgm:t>
    </dgm:pt>
    <dgm:pt modelId="{593A9E30-74A7-4454-81A7-4F02F89A095D}" type="sibTrans" cxnId="{B60013C6-AE0D-410E-976B-7706E2D24262}">
      <dgm:prSet/>
      <dgm:spPr/>
      <dgm:t>
        <a:bodyPr/>
        <a:lstStyle/>
        <a:p>
          <a:endParaRPr lang="en-US"/>
        </a:p>
      </dgm:t>
    </dgm:pt>
    <dgm:pt modelId="{E548370C-B923-4712-B22F-9B764B275207}">
      <dgm:prSet/>
      <dgm:spPr/>
      <dgm:t>
        <a:bodyPr/>
        <a:lstStyle/>
        <a:p>
          <a:pPr>
            <a:lnSpc>
              <a:spcPct val="100000"/>
            </a:lnSpc>
          </a:pPr>
          <a:r>
            <a:rPr lang="en-US" b="0" i="0" dirty="0"/>
            <a:t>To visualizes a parameter trend over time </a:t>
          </a:r>
          <a:endParaRPr lang="en-US" dirty="0"/>
        </a:p>
      </dgm:t>
    </dgm:pt>
    <dgm:pt modelId="{CF11F106-4075-4B89-B7E3-3C32577588EF}" type="parTrans" cxnId="{7A902821-93E3-4EC7-95D1-A9D2BE12E725}">
      <dgm:prSet/>
      <dgm:spPr/>
      <dgm:t>
        <a:bodyPr/>
        <a:lstStyle/>
        <a:p>
          <a:endParaRPr lang="en-US"/>
        </a:p>
      </dgm:t>
    </dgm:pt>
    <dgm:pt modelId="{71A145F2-7DF3-4308-B817-55FF3750FF4D}" type="sibTrans" cxnId="{7A902821-93E3-4EC7-95D1-A9D2BE12E725}">
      <dgm:prSet/>
      <dgm:spPr/>
      <dgm:t>
        <a:bodyPr/>
        <a:lstStyle/>
        <a:p>
          <a:endParaRPr lang="en-US"/>
        </a:p>
      </dgm:t>
    </dgm:pt>
    <dgm:pt modelId="{CF669E95-F3ED-4585-80C9-A1C14BE43B72}">
      <dgm:prSet/>
      <dgm:spPr/>
      <dgm:t>
        <a:bodyPr/>
        <a:lstStyle/>
        <a:p>
          <a:r>
            <a:rPr lang="en-US" b="0" i="0" dirty="0"/>
            <a:t>Successful landings per Year</a:t>
          </a:r>
          <a:endParaRPr lang="en-US" dirty="0"/>
        </a:p>
      </dgm:t>
    </dgm:pt>
    <dgm:pt modelId="{0846CF29-0322-4D82-8F2F-A751B7D4AAB5}" type="parTrans" cxnId="{AE7D4AF3-16B6-4673-A036-B04E99DCDEC8}">
      <dgm:prSet/>
      <dgm:spPr/>
      <dgm:t>
        <a:bodyPr/>
        <a:lstStyle/>
        <a:p>
          <a:endParaRPr lang="en-US"/>
        </a:p>
      </dgm:t>
    </dgm:pt>
    <dgm:pt modelId="{5AA99BD2-4E39-4497-9C6C-7C653EDEB1FE}" type="sibTrans" cxnId="{AE7D4AF3-16B6-4673-A036-B04E99DCDEC8}">
      <dgm:prSet/>
      <dgm:spPr/>
      <dgm:t>
        <a:bodyPr/>
        <a:lstStyle/>
        <a:p>
          <a:endParaRPr lang="en-US"/>
        </a:p>
      </dgm:t>
    </dgm:pt>
    <dgm:pt modelId="{E6569F33-FF8A-4E0C-8CBC-6C83F2AC012E}">
      <dgm:prSet/>
      <dgm:spPr/>
      <dgm:t>
        <a:bodyPr/>
        <a:lstStyle/>
        <a:p>
          <a:pPr>
            <a:lnSpc>
              <a:spcPct val="100000"/>
            </a:lnSpc>
          </a:pPr>
          <a:r>
            <a:rPr lang="en-US" b="1" i="0"/>
            <a:t>Export Data.</a:t>
          </a:r>
          <a:endParaRPr lang="en-US"/>
        </a:p>
      </dgm:t>
    </dgm:pt>
    <dgm:pt modelId="{CB741C04-F7BB-472C-82AD-63255DDC4B58}" type="parTrans" cxnId="{B8C70022-5633-4794-8746-A13A98080298}">
      <dgm:prSet/>
      <dgm:spPr/>
      <dgm:t>
        <a:bodyPr/>
        <a:lstStyle/>
        <a:p>
          <a:endParaRPr lang="en-US"/>
        </a:p>
      </dgm:t>
    </dgm:pt>
    <dgm:pt modelId="{69AE1986-A230-4473-824D-04B403D7A0B6}" type="sibTrans" cxnId="{B8C70022-5633-4794-8746-A13A98080298}">
      <dgm:prSet/>
      <dgm:spPr/>
      <dgm:t>
        <a:bodyPr/>
        <a:lstStyle/>
        <a:p>
          <a:endParaRPr lang="en-US"/>
        </a:p>
      </dgm:t>
    </dgm:pt>
    <dgm:pt modelId="{F1FAA615-AB97-4CAF-80CC-1DB6A3E17749}">
      <dgm:prSet/>
      <dgm:spPr/>
      <dgm:t>
        <a:bodyPr/>
        <a:lstStyle/>
        <a:p>
          <a:pPr>
            <a:lnSpc>
              <a:spcPct val="100000"/>
            </a:lnSpc>
          </a:pPr>
          <a:r>
            <a:rPr lang="en-US" b="0" i="0" dirty="0"/>
            <a:t>Create the .csv file.</a:t>
          </a:r>
          <a:endParaRPr lang="en-US" dirty="0"/>
        </a:p>
      </dgm:t>
    </dgm:pt>
    <dgm:pt modelId="{C242A11F-BF6B-4D19-8B8C-065E59154305}" type="parTrans" cxnId="{5DB7EE38-D6D2-4539-839C-9643EDD266E8}">
      <dgm:prSet/>
      <dgm:spPr/>
      <dgm:t>
        <a:bodyPr/>
        <a:lstStyle/>
        <a:p>
          <a:endParaRPr lang="en-US"/>
        </a:p>
      </dgm:t>
    </dgm:pt>
    <dgm:pt modelId="{357E5CC6-4D1F-4ABF-8755-B4BDC3095F97}" type="sibTrans" cxnId="{5DB7EE38-D6D2-4539-839C-9643EDD266E8}">
      <dgm:prSet/>
      <dgm:spPr/>
      <dgm:t>
        <a:bodyPr/>
        <a:lstStyle/>
        <a:p>
          <a:endParaRPr lang="en-US"/>
        </a:p>
      </dgm:t>
    </dgm:pt>
    <dgm:pt modelId="{8F8BB4A8-FD6C-4B2B-A979-B6C9B662085F}">
      <dgm:prSet/>
      <dgm:spPr/>
      <dgm:t>
        <a:bodyPr/>
        <a:lstStyle/>
        <a:p>
          <a:pPr>
            <a:lnSpc>
              <a:spcPct val="100000"/>
            </a:lnSpc>
          </a:pPr>
          <a:r>
            <a:rPr lang="en-US" b="0" i="0" dirty="0"/>
            <a:t>To visualize the relationship between parameters:</a:t>
          </a:r>
        </a:p>
      </dgm:t>
    </dgm:pt>
    <dgm:pt modelId="{12410C2F-315A-4377-AEF9-A1F24880748B}" type="sibTrans" cxnId="{47B67FBF-7A2F-47D6-831D-5A6E37B6CC30}">
      <dgm:prSet/>
      <dgm:spPr/>
      <dgm:t>
        <a:bodyPr/>
        <a:lstStyle/>
        <a:p>
          <a:endParaRPr lang="en-US"/>
        </a:p>
      </dgm:t>
    </dgm:pt>
    <dgm:pt modelId="{6417EFA4-1D68-44DA-8AA1-6CD783E762C0}" type="parTrans" cxnId="{47B67FBF-7A2F-47D6-831D-5A6E37B6CC30}">
      <dgm:prSet/>
      <dgm:spPr/>
      <dgm:t>
        <a:bodyPr/>
        <a:lstStyle/>
        <a:p>
          <a:endParaRPr lang="en-US"/>
        </a:p>
      </dgm:t>
    </dgm:pt>
    <dgm:pt modelId="{FEC3DFF4-33F9-4698-8E9D-A2FB32FFD01A}">
      <dgm:prSet/>
      <dgm:spPr/>
      <dgm:t>
        <a:bodyPr/>
        <a:lstStyle/>
        <a:p>
          <a:r>
            <a:rPr lang="en-US" b="0" i="0" dirty="0"/>
            <a:t>Flight Number vs Pay Load</a:t>
          </a:r>
          <a:endParaRPr lang="en-US" dirty="0"/>
        </a:p>
      </dgm:t>
    </dgm:pt>
    <dgm:pt modelId="{365A37FC-5036-487B-BD9C-809A8B541EE2}" type="sibTrans" cxnId="{E2920EE8-4F9D-46B1-BCF5-96713D0FFBDC}">
      <dgm:prSet/>
      <dgm:spPr/>
      <dgm:t>
        <a:bodyPr/>
        <a:lstStyle/>
        <a:p>
          <a:endParaRPr lang="en-US"/>
        </a:p>
      </dgm:t>
    </dgm:pt>
    <dgm:pt modelId="{222D5785-BC5A-4250-99C1-2078A18503E9}" type="parTrans" cxnId="{E2920EE8-4F9D-46B1-BCF5-96713D0FFBDC}">
      <dgm:prSet/>
      <dgm:spPr/>
      <dgm:t>
        <a:bodyPr/>
        <a:lstStyle/>
        <a:p>
          <a:endParaRPr lang="en-US"/>
        </a:p>
      </dgm:t>
    </dgm:pt>
    <dgm:pt modelId="{04DCC931-22D7-4731-B20B-74A60AADC9A7}">
      <dgm:prSet/>
      <dgm:spPr/>
      <dgm:t>
        <a:bodyPr/>
        <a:lstStyle/>
        <a:p>
          <a:r>
            <a:rPr lang="en-US" b="0" i="0" dirty="0"/>
            <a:t>Flight Number vs Launch Site</a:t>
          </a:r>
          <a:endParaRPr lang="en-US" dirty="0"/>
        </a:p>
      </dgm:t>
    </dgm:pt>
    <dgm:pt modelId="{73470A8A-70EC-4304-A639-4C495997B18A}" type="sibTrans" cxnId="{1DEE9407-5350-4510-B232-C03F874D18EB}">
      <dgm:prSet/>
      <dgm:spPr/>
      <dgm:t>
        <a:bodyPr/>
        <a:lstStyle/>
        <a:p>
          <a:endParaRPr lang="en-US"/>
        </a:p>
      </dgm:t>
    </dgm:pt>
    <dgm:pt modelId="{DFC4BCB8-EB26-4692-934E-82E57BE10980}" type="parTrans" cxnId="{1DEE9407-5350-4510-B232-C03F874D18EB}">
      <dgm:prSet/>
      <dgm:spPr/>
      <dgm:t>
        <a:bodyPr/>
        <a:lstStyle/>
        <a:p>
          <a:endParaRPr lang="en-US"/>
        </a:p>
      </dgm:t>
    </dgm:pt>
    <dgm:pt modelId="{0D03BAB1-FDFB-4F2B-ABCC-EE0F2A4D6E17}">
      <dgm:prSet/>
      <dgm:spPr/>
      <dgm:t>
        <a:bodyPr/>
        <a:lstStyle/>
        <a:p>
          <a:pPr>
            <a:buChar char="•"/>
          </a:pPr>
          <a:r>
            <a:rPr lang="en-US" b="0" i="0" dirty="0"/>
            <a:t>Flight Number vs Orbit</a:t>
          </a:r>
          <a:endParaRPr lang="en-US" dirty="0"/>
        </a:p>
      </dgm:t>
    </dgm:pt>
    <dgm:pt modelId="{2E61454B-976C-4F51-A230-134007B60634}" type="parTrans" cxnId="{AFD9AB8D-D94F-4F74-AB60-700ADB5DCFF7}">
      <dgm:prSet/>
      <dgm:spPr/>
      <dgm:t>
        <a:bodyPr/>
        <a:lstStyle/>
        <a:p>
          <a:endParaRPr lang="es-MX"/>
        </a:p>
      </dgm:t>
    </dgm:pt>
    <dgm:pt modelId="{D2DF3C48-1EA2-4F54-8610-EB46229B9C2D}" type="sibTrans" cxnId="{AFD9AB8D-D94F-4F74-AB60-700ADB5DCFF7}">
      <dgm:prSet/>
      <dgm:spPr/>
      <dgm:t>
        <a:bodyPr/>
        <a:lstStyle/>
        <a:p>
          <a:endParaRPr lang="es-MX"/>
        </a:p>
      </dgm:t>
    </dgm:pt>
    <dgm:pt modelId="{1EAECF19-3367-46DB-A0C3-27DE1601882D}" type="pres">
      <dgm:prSet presAssocID="{7FD0F665-997B-447D-A25C-9DA1E57CCB9C}" presName="root" presStyleCnt="0">
        <dgm:presLayoutVars>
          <dgm:dir/>
          <dgm:resizeHandles val="exact"/>
        </dgm:presLayoutVars>
      </dgm:prSet>
      <dgm:spPr/>
    </dgm:pt>
    <dgm:pt modelId="{CD765EB8-9F35-4C98-AF84-2E4A5D7070F2}" type="pres">
      <dgm:prSet presAssocID="{9945FB8A-587A-40A1-9585-7753A1FC6291}" presName="compNode" presStyleCnt="0"/>
      <dgm:spPr/>
    </dgm:pt>
    <dgm:pt modelId="{A12BB2BE-3A54-4747-8935-D86F5FBE99D8}" type="pres">
      <dgm:prSet presAssocID="{9945FB8A-587A-40A1-9585-7753A1FC6291}" presName="bgRect" presStyleLbl="bgShp" presStyleIdx="0" presStyleCnt="4"/>
      <dgm:spPr/>
    </dgm:pt>
    <dgm:pt modelId="{69BB3289-3F1C-4F3E-86CD-C146609349EC}" type="pres">
      <dgm:prSet presAssocID="{9945FB8A-587A-40A1-9585-7753A1FC6291}"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Avión"/>
        </a:ext>
      </dgm:extLst>
    </dgm:pt>
    <dgm:pt modelId="{7D1DB6DB-E4EA-4647-8629-D1A8B54E3DC7}" type="pres">
      <dgm:prSet presAssocID="{9945FB8A-587A-40A1-9585-7753A1FC6291}" presName="spaceRect" presStyleCnt="0"/>
      <dgm:spPr/>
    </dgm:pt>
    <dgm:pt modelId="{BB46D7A2-DE04-4859-9394-B88EE6E28EB0}" type="pres">
      <dgm:prSet presAssocID="{9945FB8A-587A-40A1-9585-7753A1FC6291}" presName="parTx" presStyleLbl="revTx" presStyleIdx="0" presStyleCnt="8">
        <dgm:presLayoutVars>
          <dgm:chMax val="0"/>
          <dgm:chPref val="0"/>
        </dgm:presLayoutVars>
      </dgm:prSet>
      <dgm:spPr/>
    </dgm:pt>
    <dgm:pt modelId="{B324E96C-0791-45A2-A036-CC6E044ADC75}" type="pres">
      <dgm:prSet presAssocID="{9945FB8A-587A-40A1-9585-7753A1FC6291}" presName="desTx" presStyleLbl="revTx" presStyleIdx="1" presStyleCnt="8" custScaleX="74979" custLinFactNeighborX="-27870">
        <dgm:presLayoutVars/>
      </dgm:prSet>
      <dgm:spPr/>
    </dgm:pt>
    <dgm:pt modelId="{D4AF9C3B-9D66-44AB-B74F-E0338AF5008A}" type="pres">
      <dgm:prSet presAssocID="{B1296629-BE76-4638-A6C8-940B0E413168}" presName="sibTrans" presStyleCnt="0"/>
      <dgm:spPr/>
    </dgm:pt>
    <dgm:pt modelId="{AEADE12C-6BE5-48E5-B850-C795578DE57C}" type="pres">
      <dgm:prSet presAssocID="{F87449DA-81BE-48AE-9A66-3BB8615BFF18}" presName="compNode" presStyleCnt="0"/>
      <dgm:spPr/>
    </dgm:pt>
    <dgm:pt modelId="{7733B122-CCA5-48AB-9FEC-812BC1AEA14E}" type="pres">
      <dgm:prSet presAssocID="{F87449DA-81BE-48AE-9A66-3BB8615BFF18}" presName="bgRect" presStyleLbl="bgShp" presStyleIdx="1" presStyleCnt="4"/>
      <dgm:spPr/>
    </dgm:pt>
    <dgm:pt modelId="{7D9473D1-3FFC-4C62-80C2-4FD6B5F769B1}" type="pres">
      <dgm:prSet presAssocID="{F87449DA-81BE-48AE-9A66-3BB8615BFF18}"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Planeta"/>
        </a:ext>
      </dgm:extLst>
    </dgm:pt>
    <dgm:pt modelId="{0E64FE3B-B195-40D9-8C2E-94F2E204F4FE}" type="pres">
      <dgm:prSet presAssocID="{F87449DA-81BE-48AE-9A66-3BB8615BFF18}" presName="spaceRect" presStyleCnt="0"/>
      <dgm:spPr/>
    </dgm:pt>
    <dgm:pt modelId="{91FD8F46-4F43-4710-87D0-23F676953B3C}" type="pres">
      <dgm:prSet presAssocID="{F87449DA-81BE-48AE-9A66-3BB8615BFF18}" presName="parTx" presStyleLbl="revTx" presStyleIdx="2" presStyleCnt="8">
        <dgm:presLayoutVars>
          <dgm:chMax val="0"/>
          <dgm:chPref val="0"/>
        </dgm:presLayoutVars>
      </dgm:prSet>
      <dgm:spPr/>
    </dgm:pt>
    <dgm:pt modelId="{69FA6352-09C0-4E65-AE57-F4517AE53126}" type="pres">
      <dgm:prSet presAssocID="{F87449DA-81BE-48AE-9A66-3BB8615BFF18}" presName="desTx" presStyleLbl="revTx" presStyleIdx="3" presStyleCnt="8" custLinFactNeighborX="-15330">
        <dgm:presLayoutVars/>
      </dgm:prSet>
      <dgm:spPr/>
    </dgm:pt>
    <dgm:pt modelId="{657D98B1-45C6-4523-A484-E3DCCBF5A6A2}" type="pres">
      <dgm:prSet presAssocID="{F4FCF10A-D212-494F-9C60-53B07DDA8F66}" presName="sibTrans" presStyleCnt="0"/>
      <dgm:spPr/>
    </dgm:pt>
    <dgm:pt modelId="{5359BEAE-FEAC-4B30-B61C-07BC44FFD379}" type="pres">
      <dgm:prSet presAssocID="{FAA158C5-A299-46FF-A7E9-2EE983968BD1}" presName="compNode" presStyleCnt="0"/>
      <dgm:spPr/>
    </dgm:pt>
    <dgm:pt modelId="{C6078158-4967-4F17-B09B-CA9609C70778}" type="pres">
      <dgm:prSet presAssocID="{FAA158C5-A299-46FF-A7E9-2EE983968BD1}" presName="bgRect" presStyleLbl="bgShp" presStyleIdx="2" presStyleCnt="4"/>
      <dgm:spPr/>
    </dgm:pt>
    <dgm:pt modelId="{456EF9F1-853F-4B25-82F8-23878AC4CB9D}" type="pres">
      <dgm:prSet presAssocID="{FAA158C5-A299-46FF-A7E9-2EE983968BD1}"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Satélite"/>
        </a:ext>
      </dgm:extLst>
    </dgm:pt>
    <dgm:pt modelId="{10C6BCBD-C814-4EFA-9349-F161F2C0F30D}" type="pres">
      <dgm:prSet presAssocID="{FAA158C5-A299-46FF-A7E9-2EE983968BD1}" presName="spaceRect" presStyleCnt="0"/>
      <dgm:spPr/>
    </dgm:pt>
    <dgm:pt modelId="{AFA48183-2D7F-4B92-8599-9454A632969F}" type="pres">
      <dgm:prSet presAssocID="{FAA158C5-A299-46FF-A7E9-2EE983968BD1}" presName="parTx" presStyleLbl="revTx" presStyleIdx="4" presStyleCnt="8">
        <dgm:presLayoutVars>
          <dgm:chMax val="0"/>
          <dgm:chPref val="0"/>
        </dgm:presLayoutVars>
      </dgm:prSet>
      <dgm:spPr/>
    </dgm:pt>
    <dgm:pt modelId="{5ADFC876-AB34-4344-B2A1-44B33B8806A2}" type="pres">
      <dgm:prSet presAssocID="{FAA158C5-A299-46FF-A7E9-2EE983968BD1}" presName="desTx" presStyleLbl="revTx" presStyleIdx="5" presStyleCnt="8" custLinFactNeighborX="-15282">
        <dgm:presLayoutVars/>
      </dgm:prSet>
      <dgm:spPr/>
    </dgm:pt>
    <dgm:pt modelId="{FA99BA9E-9EF7-4C73-88D9-578D5C045F8A}" type="pres">
      <dgm:prSet presAssocID="{593A9E30-74A7-4454-81A7-4F02F89A095D}" presName="sibTrans" presStyleCnt="0"/>
      <dgm:spPr/>
    </dgm:pt>
    <dgm:pt modelId="{1E535448-3A84-4D92-AA4E-73FE35CE323A}" type="pres">
      <dgm:prSet presAssocID="{E6569F33-FF8A-4E0C-8CBC-6C83F2AC012E}" presName="compNode" presStyleCnt="0"/>
      <dgm:spPr/>
    </dgm:pt>
    <dgm:pt modelId="{860D6DD6-A7CE-4D4A-B9E1-838437A25863}" type="pres">
      <dgm:prSet presAssocID="{E6569F33-FF8A-4E0C-8CBC-6C83F2AC012E}" presName="bgRect" presStyleLbl="bgShp" presStyleIdx="3" presStyleCnt="4"/>
      <dgm:spPr/>
    </dgm:pt>
    <dgm:pt modelId="{E96F2852-374D-463B-853E-F4561F5B27AD}" type="pres">
      <dgm:prSet presAssocID="{E6569F33-FF8A-4E0C-8CBC-6C83F2AC012E}"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Descargar"/>
        </a:ext>
      </dgm:extLst>
    </dgm:pt>
    <dgm:pt modelId="{B15671C7-9478-478F-B676-0DE6D41B511E}" type="pres">
      <dgm:prSet presAssocID="{E6569F33-FF8A-4E0C-8CBC-6C83F2AC012E}" presName="spaceRect" presStyleCnt="0"/>
      <dgm:spPr/>
    </dgm:pt>
    <dgm:pt modelId="{96A4320C-8F07-4ED2-9CF4-474F73D6A41E}" type="pres">
      <dgm:prSet presAssocID="{E6569F33-FF8A-4E0C-8CBC-6C83F2AC012E}" presName="parTx" presStyleLbl="revTx" presStyleIdx="6" presStyleCnt="8">
        <dgm:presLayoutVars>
          <dgm:chMax val="0"/>
          <dgm:chPref val="0"/>
        </dgm:presLayoutVars>
      </dgm:prSet>
      <dgm:spPr/>
    </dgm:pt>
    <dgm:pt modelId="{E9E5D20D-E998-410A-9819-FA265ABAA246}" type="pres">
      <dgm:prSet presAssocID="{E6569F33-FF8A-4E0C-8CBC-6C83F2AC012E}" presName="desTx" presStyleLbl="revTx" presStyleIdx="7" presStyleCnt="8" custLinFactNeighborX="-13696" custLinFactNeighborY="430">
        <dgm:presLayoutVars/>
      </dgm:prSet>
      <dgm:spPr/>
    </dgm:pt>
  </dgm:ptLst>
  <dgm:cxnLst>
    <dgm:cxn modelId="{D64D3603-0D3F-496E-A221-4669A618916F}" type="presOf" srcId="{FEC3DFF4-33F9-4698-8E9D-A2FB32FFD01A}" destId="{B324E96C-0791-45A2-A036-CC6E044ADC75}" srcOrd="0" destOrd="1" presId="urn:microsoft.com/office/officeart/2018/2/layout/IconVerticalSolidList"/>
    <dgm:cxn modelId="{1DEE9407-5350-4510-B232-C03F874D18EB}" srcId="{8F8BB4A8-FD6C-4B2B-A979-B6C9B662085F}" destId="{04DCC931-22D7-4731-B20B-74A60AADC9A7}" srcOrd="1" destOrd="0" parTransId="{DFC4BCB8-EB26-4692-934E-82E57BE10980}" sibTransId="{73470A8A-70EC-4304-A639-4C495997B18A}"/>
    <dgm:cxn modelId="{0C1CC90D-3884-4D3B-87D1-436C5CC554EC}" type="presOf" srcId="{F1FAA615-AB97-4CAF-80CC-1DB6A3E17749}" destId="{E9E5D20D-E998-410A-9819-FA265ABAA246}" srcOrd="0" destOrd="0" presId="urn:microsoft.com/office/officeart/2018/2/layout/IconVerticalSolidList"/>
    <dgm:cxn modelId="{0034DD20-DD70-4D51-BA51-8DEFD5ECDBDC}" srcId="{7FD0F665-997B-447D-A25C-9DA1E57CCB9C}" destId="{F87449DA-81BE-48AE-9A66-3BB8615BFF18}" srcOrd="1" destOrd="0" parTransId="{151D1063-39C8-40F4-A0E2-C2BA10959761}" sibTransId="{F4FCF10A-D212-494F-9C60-53B07DDA8F66}"/>
    <dgm:cxn modelId="{7A902821-93E3-4EC7-95D1-A9D2BE12E725}" srcId="{FAA158C5-A299-46FF-A7E9-2EE983968BD1}" destId="{E548370C-B923-4712-B22F-9B764B275207}" srcOrd="0" destOrd="0" parTransId="{CF11F106-4075-4B89-B7E3-3C32577588EF}" sibTransId="{71A145F2-7DF3-4308-B817-55FF3750FF4D}"/>
    <dgm:cxn modelId="{B8C70022-5633-4794-8746-A13A98080298}" srcId="{7FD0F665-997B-447D-A25C-9DA1E57CCB9C}" destId="{E6569F33-FF8A-4E0C-8CBC-6C83F2AC012E}" srcOrd="3" destOrd="0" parTransId="{CB741C04-F7BB-472C-82AD-63255DDC4B58}" sibTransId="{69AE1986-A230-4473-824D-04B403D7A0B6}"/>
    <dgm:cxn modelId="{D4DC2322-53A0-4A61-8D13-372720B2501A}" srcId="{F87449DA-81BE-48AE-9A66-3BB8615BFF18}" destId="{C0D7A0F3-6451-4839-B55E-416B3EED103C}" srcOrd="0" destOrd="0" parTransId="{27145C63-0BFA-47C4-8DD2-CF63391C550F}" sibTransId="{F381245D-2671-4246-B9CC-7E4CFD251705}"/>
    <dgm:cxn modelId="{6BBF912B-65F1-4E13-B5AD-FAB001BF3DD7}" type="presOf" srcId="{8F8BB4A8-FD6C-4B2B-A979-B6C9B662085F}" destId="{B324E96C-0791-45A2-A036-CC6E044ADC75}" srcOrd="0" destOrd="0" presId="urn:microsoft.com/office/officeart/2018/2/layout/IconVerticalSolidList"/>
    <dgm:cxn modelId="{90310130-AE7F-464B-AC1F-29116E4DED61}" type="presOf" srcId="{CF669E95-F3ED-4585-80C9-A1C14BE43B72}" destId="{5ADFC876-AB34-4344-B2A1-44B33B8806A2}" srcOrd="0" destOrd="1" presId="urn:microsoft.com/office/officeart/2018/2/layout/IconVerticalSolidList"/>
    <dgm:cxn modelId="{7A20E530-07C5-46F8-ACA8-A1D23AB11A48}" srcId="{7FD0F665-997B-447D-A25C-9DA1E57CCB9C}" destId="{9945FB8A-587A-40A1-9585-7753A1FC6291}" srcOrd="0" destOrd="0" parTransId="{54E06C05-F042-4662-AD7F-06412496A95E}" sibTransId="{B1296629-BE76-4638-A6C8-940B0E413168}"/>
    <dgm:cxn modelId="{5DB7EE38-D6D2-4539-839C-9643EDD266E8}" srcId="{E6569F33-FF8A-4E0C-8CBC-6C83F2AC012E}" destId="{F1FAA615-AB97-4CAF-80CC-1DB6A3E17749}" srcOrd="0" destOrd="0" parTransId="{C242A11F-BF6B-4D19-8B8C-065E59154305}" sibTransId="{357E5CC6-4D1F-4ABF-8755-B4BDC3095F97}"/>
    <dgm:cxn modelId="{2AC9B669-2530-489B-B895-CE8B90B56B3C}" type="presOf" srcId="{FAA158C5-A299-46FF-A7E9-2EE983968BD1}" destId="{AFA48183-2D7F-4B92-8599-9454A632969F}" srcOrd="0" destOrd="0" presId="urn:microsoft.com/office/officeart/2018/2/layout/IconVerticalSolidList"/>
    <dgm:cxn modelId="{D7BA478D-9C2D-4169-9BE8-E508D3F56A48}" type="presOf" srcId="{E548370C-B923-4712-B22F-9B764B275207}" destId="{5ADFC876-AB34-4344-B2A1-44B33B8806A2}" srcOrd="0" destOrd="0" presId="urn:microsoft.com/office/officeart/2018/2/layout/IconVerticalSolidList"/>
    <dgm:cxn modelId="{AFD9AB8D-D94F-4F74-AB60-700ADB5DCFF7}" srcId="{8F8BB4A8-FD6C-4B2B-A979-B6C9B662085F}" destId="{0D03BAB1-FDFB-4F2B-ABCC-EE0F2A4D6E17}" srcOrd="2" destOrd="0" parTransId="{2E61454B-976C-4F51-A230-134007B60634}" sibTransId="{D2DF3C48-1EA2-4F54-8610-EB46229B9C2D}"/>
    <dgm:cxn modelId="{795C2B90-0DD5-41E7-B1D4-3E48C2908C73}" type="presOf" srcId="{0D03BAB1-FDFB-4F2B-ABCC-EE0F2A4D6E17}" destId="{B324E96C-0791-45A2-A036-CC6E044ADC75}" srcOrd="0" destOrd="3" presId="urn:microsoft.com/office/officeart/2018/2/layout/IconVerticalSolidList"/>
    <dgm:cxn modelId="{6CE7F991-AE6C-4ED3-B57B-0FC00C71A693}" type="presOf" srcId="{7FD0F665-997B-447D-A25C-9DA1E57CCB9C}" destId="{1EAECF19-3367-46DB-A0C3-27DE1601882D}" srcOrd="0" destOrd="0" presId="urn:microsoft.com/office/officeart/2018/2/layout/IconVerticalSolidList"/>
    <dgm:cxn modelId="{E2A5EF92-03FE-49E8-9BEB-82D9B4242950}" type="presOf" srcId="{53B14D3C-9BDD-4753-8296-C5818DC63FB8}" destId="{69FA6352-09C0-4E65-AE57-F4517AE53126}" srcOrd="0" destOrd="1" presId="urn:microsoft.com/office/officeart/2018/2/layout/IconVerticalSolidList"/>
    <dgm:cxn modelId="{22C66696-5989-4AAD-B7B7-F78024FD1C53}" type="presOf" srcId="{E6569F33-FF8A-4E0C-8CBC-6C83F2AC012E}" destId="{96A4320C-8F07-4ED2-9CF4-474F73D6A41E}" srcOrd="0" destOrd="0" presId="urn:microsoft.com/office/officeart/2018/2/layout/IconVerticalSolidList"/>
    <dgm:cxn modelId="{47B67FBF-7A2F-47D6-831D-5A6E37B6CC30}" srcId="{9945FB8A-587A-40A1-9585-7753A1FC6291}" destId="{8F8BB4A8-FD6C-4B2B-A979-B6C9B662085F}" srcOrd="0" destOrd="0" parTransId="{6417EFA4-1D68-44DA-8AA1-6CD783E762C0}" sibTransId="{12410C2F-315A-4377-AEF9-A1F24880748B}"/>
    <dgm:cxn modelId="{B60013C6-AE0D-410E-976B-7706E2D24262}" srcId="{7FD0F665-997B-447D-A25C-9DA1E57CCB9C}" destId="{FAA158C5-A299-46FF-A7E9-2EE983968BD1}" srcOrd="2" destOrd="0" parTransId="{3F3E449B-5FC7-4FF5-85A0-51F2B71365D5}" sibTransId="{593A9E30-74A7-4454-81A7-4F02F89A095D}"/>
    <dgm:cxn modelId="{9CF1BEC9-810B-4755-A55E-46DE12BFEF10}" type="presOf" srcId="{04DCC931-22D7-4731-B20B-74A60AADC9A7}" destId="{B324E96C-0791-45A2-A036-CC6E044ADC75}" srcOrd="0" destOrd="2" presId="urn:microsoft.com/office/officeart/2018/2/layout/IconVerticalSolidList"/>
    <dgm:cxn modelId="{C38951D9-E7E9-45A9-BEE6-B3ADC4FC8BCE}" type="presOf" srcId="{C0D7A0F3-6451-4839-B55E-416B3EED103C}" destId="{69FA6352-09C0-4E65-AE57-F4517AE53126}" srcOrd="0" destOrd="0" presId="urn:microsoft.com/office/officeart/2018/2/layout/IconVerticalSolidList"/>
    <dgm:cxn modelId="{86D117E2-3AE4-45B6-BD1C-250F04F7B088}" type="presOf" srcId="{9945FB8A-587A-40A1-9585-7753A1FC6291}" destId="{BB46D7A2-DE04-4859-9394-B88EE6E28EB0}" srcOrd="0" destOrd="0" presId="urn:microsoft.com/office/officeart/2018/2/layout/IconVerticalSolidList"/>
    <dgm:cxn modelId="{E2920EE8-4F9D-46B1-BCF5-96713D0FFBDC}" srcId="{8F8BB4A8-FD6C-4B2B-A979-B6C9B662085F}" destId="{FEC3DFF4-33F9-4698-8E9D-A2FB32FFD01A}" srcOrd="0" destOrd="0" parTransId="{222D5785-BC5A-4250-99C1-2078A18503E9}" sibTransId="{365A37FC-5036-487B-BD9C-809A8B541EE2}"/>
    <dgm:cxn modelId="{1E7637F1-EA9C-4FBD-BD06-9718ABCCC6EF}" type="presOf" srcId="{F87449DA-81BE-48AE-9A66-3BB8615BFF18}" destId="{91FD8F46-4F43-4710-87D0-23F676953B3C}" srcOrd="0" destOrd="0" presId="urn:microsoft.com/office/officeart/2018/2/layout/IconVerticalSolidList"/>
    <dgm:cxn modelId="{AE7D4AF3-16B6-4673-A036-B04E99DCDEC8}" srcId="{E548370C-B923-4712-B22F-9B764B275207}" destId="{CF669E95-F3ED-4585-80C9-A1C14BE43B72}" srcOrd="0" destOrd="0" parTransId="{0846CF29-0322-4D82-8F2F-A751B7D4AAB5}" sibTransId="{5AA99BD2-4E39-4497-9C6C-7C653EDEB1FE}"/>
    <dgm:cxn modelId="{2A7572F6-00D7-4A53-8D8F-B71944482E1F}" srcId="{C0D7A0F3-6451-4839-B55E-416B3EED103C}" destId="{53B14D3C-9BDD-4753-8296-C5818DC63FB8}" srcOrd="0" destOrd="0" parTransId="{73100724-E16B-4856-B431-0BB8538E2570}" sibTransId="{D82C30DE-079F-470F-A852-E4B4F0C4EE04}"/>
    <dgm:cxn modelId="{A2FE33D0-0236-49F1-B7D7-C2AF068F781A}" type="presParOf" srcId="{1EAECF19-3367-46DB-A0C3-27DE1601882D}" destId="{CD765EB8-9F35-4C98-AF84-2E4A5D7070F2}" srcOrd="0" destOrd="0" presId="urn:microsoft.com/office/officeart/2018/2/layout/IconVerticalSolidList"/>
    <dgm:cxn modelId="{4088F8E9-A869-4160-8187-6D34C3C34D95}" type="presParOf" srcId="{CD765EB8-9F35-4C98-AF84-2E4A5D7070F2}" destId="{A12BB2BE-3A54-4747-8935-D86F5FBE99D8}" srcOrd="0" destOrd="0" presId="urn:microsoft.com/office/officeart/2018/2/layout/IconVerticalSolidList"/>
    <dgm:cxn modelId="{D34F1D27-FB23-4D5C-9EE1-9244D9083D61}" type="presParOf" srcId="{CD765EB8-9F35-4C98-AF84-2E4A5D7070F2}" destId="{69BB3289-3F1C-4F3E-86CD-C146609349EC}" srcOrd="1" destOrd="0" presId="urn:microsoft.com/office/officeart/2018/2/layout/IconVerticalSolidList"/>
    <dgm:cxn modelId="{1AC8CD2A-26EA-4280-956F-2E37EFE6089F}" type="presParOf" srcId="{CD765EB8-9F35-4C98-AF84-2E4A5D7070F2}" destId="{7D1DB6DB-E4EA-4647-8629-D1A8B54E3DC7}" srcOrd="2" destOrd="0" presId="urn:microsoft.com/office/officeart/2018/2/layout/IconVerticalSolidList"/>
    <dgm:cxn modelId="{7DF6DC55-9E73-4391-B478-65821926418C}" type="presParOf" srcId="{CD765EB8-9F35-4C98-AF84-2E4A5D7070F2}" destId="{BB46D7A2-DE04-4859-9394-B88EE6E28EB0}" srcOrd="3" destOrd="0" presId="urn:microsoft.com/office/officeart/2018/2/layout/IconVerticalSolidList"/>
    <dgm:cxn modelId="{F093B07D-B9D5-4544-98F2-CED41F1C4EF0}" type="presParOf" srcId="{CD765EB8-9F35-4C98-AF84-2E4A5D7070F2}" destId="{B324E96C-0791-45A2-A036-CC6E044ADC75}" srcOrd="4" destOrd="0" presId="urn:microsoft.com/office/officeart/2018/2/layout/IconVerticalSolidList"/>
    <dgm:cxn modelId="{A1AD2F19-AF24-496C-9C90-70F60408A9CF}" type="presParOf" srcId="{1EAECF19-3367-46DB-A0C3-27DE1601882D}" destId="{D4AF9C3B-9D66-44AB-B74F-E0338AF5008A}" srcOrd="1" destOrd="0" presId="urn:microsoft.com/office/officeart/2018/2/layout/IconVerticalSolidList"/>
    <dgm:cxn modelId="{87E21342-BF5D-4AAF-B983-46C499D5320E}" type="presParOf" srcId="{1EAECF19-3367-46DB-A0C3-27DE1601882D}" destId="{AEADE12C-6BE5-48E5-B850-C795578DE57C}" srcOrd="2" destOrd="0" presId="urn:microsoft.com/office/officeart/2018/2/layout/IconVerticalSolidList"/>
    <dgm:cxn modelId="{D501C2AB-F4D9-4880-AA07-61FCEA319D01}" type="presParOf" srcId="{AEADE12C-6BE5-48E5-B850-C795578DE57C}" destId="{7733B122-CCA5-48AB-9FEC-812BC1AEA14E}" srcOrd="0" destOrd="0" presId="urn:microsoft.com/office/officeart/2018/2/layout/IconVerticalSolidList"/>
    <dgm:cxn modelId="{693276C0-972B-4B90-8759-E134DD7BC828}" type="presParOf" srcId="{AEADE12C-6BE5-48E5-B850-C795578DE57C}" destId="{7D9473D1-3FFC-4C62-80C2-4FD6B5F769B1}" srcOrd="1" destOrd="0" presId="urn:microsoft.com/office/officeart/2018/2/layout/IconVerticalSolidList"/>
    <dgm:cxn modelId="{94A21391-39A3-4608-BED9-F23360FB8C5A}" type="presParOf" srcId="{AEADE12C-6BE5-48E5-B850-C795578DE57C}" destId="{0E64FE3B-B195-40D9-8C2E-94F2E204F4FE}" srcOrd="2" destOrd="0" presId="urn:microsoft.com/office/officeart/2018/2/layout/IconVerticalSolidList"/>
    <dgm:cxn modelId="{C5B52379-3119-4BD1-A896-603908B93610}" type="presParOf" srcId="{AEADE12C-6BE5-48E5-B850-C795578DE57C}" destId="{91FD8F46-4F43-4710-87D0-23F676953B3C}" srcOrd="3" destOrd="0" presId="urn:microsoft.com/office/officeart/2018/2/layout/IconVerticalSolidList"/>
    <dgm:cxn modelId="{A05F1A17-F053-4358-A050-BD377FAE004D}" type="presParOf" srcId="{AEADE12C-6BE5-48E5-B850-C795578DE57C}" destId="{69FA6352-09C0-4E65-AE57-F4517AE53126}" srcOrd="4" destOrd="0" presId="urn:microsoft.com/office/officeart/2018/2/layout/IconVerticalSolidList"/>
    <dgm:cxn modelId="{39FF6145-63FC-4439-A9BC-4003869EF18F}" type="presParOf" srcId="{1EAECF19-3367-46DB-A0C3-27DE1601882D}" destId="{657D98B1-45C6-4523-A484-E3DCCBF5A6A2}" srcOrd="3" destOrd="0" presId="urn:microsoft.com/office/officeart/2018/2/layout/IconVerticalSolidList"/>
    <dgm:cxn modelId="{1E42C36F-2D54-44F3-B0BF-677FB90043CF}" type="presParOf" srcId="{1EAECF19-3367-46DB-A0C3-27DE1601882D}" destId="{5359BEAE-FEAC-4B30-B61C-07BC44FFD379}" srcOrd="4" destOrd="0" presId="urn:microsoft.com/office/officeart/2018/2/layout/IconVerticalSolidList"/>
    <dgm:cxn modelId="{C06C7FCA-9FDE-46F4-B5EF-4A41B7678991}" type="presParOf" srcId="{5359BEAE-FEAC-4B30-B61C-07BC44FFD379}" destId="{C6078158-4967-4F17-B09B-CA9609C70778}" srcOrd="0" destOrd="0" presId="urn:microsoft.com/office/officeart/2018/2/layout/IconVerticalSolidList"/>
    <dgm:cxn modelId="{950926F4-BEA8-4246-9964-2A997B2F80C5}" type="presParOf" srcId="{5359BEAE-FEAC-4B30-B61C-07BC44FFD379}" destId="{456EF9F1-853F-4B25-82F8-23878AC4CB9D}" srcOrd="1" destOrd="0" presId="urn:microsoft.com/office/officeart/2018/2/layout/IconVerticalSolidList"/>
    <dgm:cxn modelId="{684436A2-FFC3-4202-AB6D-6A18641D4664}" type="presParOf" srcId="{5359BEAE-FEAC-4B30-B61C-07BC44FFD379}" destId="{10C6BCBD-C814-4EFA-9349-F161F2C0F30D}" srcOrd="2" destOrd="0" presId="urn:microsoft.com/office/officeart/2018/2/layout/IconVerticalSolidList"/>
    <dgm:cxn modelId="{B213871C-878D-4D0E-933B-73DEB117EE79}" type="presParOf" srcId="{5359BEAE-FEAC-4B30-B61C-07BC44FFD379}" destId="{AFA48183-2D7F-4B92-8599-9454A632969F}" srcOrd="3" destOrd="0" presId="urn:microsoft.com/office/officeart/2018/2/layout/IconVerticalSolidList"/>
    <dgm:cxn modelId="{D197A22A-1478-498E-9494-4634438A6806}" type="presParOf" srcId="{5359BEAE-FEAC-4B30-B61C-07BC44FFD379}" destId="{5ADFC876-AB34-4344-B2A1-44B33B8806A2}" srcOrd="4" destOrd="0" presId="urn:microsoft.com/office/officeart/2018/2/layout/IconVerticalSolidList"/>
    <dgm:cxn modelId="{F130C18A-C54A-46E6-BF81-22049DE400CB}" type="presParOf" srcId="{1EAECF19-3367-46DB-A0C3-27DE1601882D}" destId="{FA99BA9E-9EF7-4C73-88D9-578D5C045F8A}" srcOrd="5" destOrd="0" presId="urn:microsoft.com/office/officeart/2018/2/layout/IconVerticalSolidList"/>
    <dgm:cxn modelId="{391BC1F7-E6ED-470A-8EC6-3E7D6D9906B0}" type="presParOf" srcId="{1EAECF19-3367-46DB-A0C3-27DE1601882D}" destId="{1E535448-3A84-4D92-AA4E-73FE35CE323A}" srcOrd="6" destOrd="0" presId="urn:microsoft.com/office/officeart/2018/2/layout/IconVerticalSolidList"/>
    <dgm:cxn modelId="{568DB23E-B5F6-405E-A6C2-26B59A6E9C8E}" type="presParOf" srcId="{1E535448-3A84-4D92-AA4E-73FE35CE323A}" destId="{860D6DD6-A7CE-4D4A-B9E1-838437A25863}" srcOrd="0" destOrd="0" presId="urn:microsoft.com/office/officeart/2018/2/layout/IconVerticalSolidList"/>
    <dgm:cxn modelId="{185D7B6A-8A64-4E77-A236-61A85B20825F}" type="presParOf" srcId="{1E535448-3A84-4D92-AA4E-73FE35CE323A}" destId="{E96F2852-374D-463B-853E-F4561F5B27AD}" srcOrd="1" destOrd="0" presId="urn:microsoft.com/office/officeart/2018/2/layout/IconVerticalSolidList"/>
    <dgm:cxn modelId="{909E1481-B691-401E-B414-EBA340DA6F86}" type="presParOf" srcId="{1E535448-3A84-4D92-AA4E-73FE35CE323A}" destId="{B15671C7-9478-478F-B676-0DE6D41B511E}" srcOrd="2" destOrd="0" presId="urn:microsoft.com/office/officeart/2018/2/layout/IconVerticalSolidList"/>
    <dgm:cxn modelId="{3BB8FE7A-B126-4E4E-B987-7678FCEADBC4}" type="presParOf" srcId="{1E535448-3A84-4D92-AA4E-73FE35CE323A}" destId="{96A4320C-8F07-4ED2-9CF4-474F73D6A41E}" srcOrd="3" destOrd="0" presId="urn:microsoft.com/office/officeart/2018/2/layout/IconVerticalSolidList"/>
    <dgm:cxn modelId="{44F40AA4-68F5-449A-81E3-5B873CDC1372}" type="presParOf" srcId="{1E535448-3A84-4D92-AA4E-73FE35CE323A}" destId="{E9E5D20D-E998-410A-9819-FA265ABAA246}" srcOrd="4" destOrd="0" presId="urn:microsoft.com/office/officeart/2018/2/layout/IconVerticalSolidList"/>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7464075-69A0-4556-AFA2-B2AA4F5BDB41}" type="doc">
      <dgm:prSet loTypeId="urn:microsoft.com/office/officeart/2018/5/layout/CenteredIconLabelDescriptionList" loCatId="icon" qsTypeId="urn:microsoft.com/office/officeart/2005/8/quickstyle/simple1" qsCatId="simple" csTypeId="urn:microsoft.com/office/officeart/2018/5/colors/Iconchunking_neutralbg_accent6_2" csCatId="accent6" phldr="1"/>
      <dgm:spPr/>
      <dgm:t>
        <a:bodyPr/>
        <a:lstStyle/>
        <a:p>
          <a:endParaRPr lang="en-US"/>
        </a:p>
      </dgm:t>
    </dgm:pt>
    <dgm:pt modelId="{6326137E-EFE9-4DAE-9850-C4220D703A23}">
      <dgm:prSet/>
      <dgm:spPr/>
      <dgm:t>
        <a:bodyPr/>
        <a:lstStyle/>
        <a:p>
          <a:pPr>
            <a:defRPr b="1"/>
          </a:pPr>
          <a:r>
            <a:rPr lang="en-US" b="1"/>
            <a:t>Create a Map</a:t>
          </a:r>
          <a:endParaRPr lang="en-US"/>
        </a:p>
      </dgm:t>
    </dgm:pt>
    <dgm:pt modelId="{EF79BF21-914D-4632-968A-907591D2C0EF}" type="parTrans" cxnId="{6C0A5805-4370-48AD-8636-790A4F9E26DD}">
      <dgm:prSet/>
      <dgm:spPr/>
      <dgm:t>
        <a:bodyPr/>
        <a:lstStyle/>
        <a:p>
          <a:endParaRPr lang="en-US"/>
        </a:p>
      </dgm:t>
    </dgm:pt>
    <dgm:pt modelId="{74F75284-8FD4-45BC-97D6-FB5F155846E0}" type="sibTrans" cxnId="{6C0A5805-4370-48AD-8636-790A4F9E26DD}">
      <dgm:prSet/>
      <dgm:spPr/>
      <dgm:t>
        <a:bodyPr/>
        <a:lstStyle/>
        <a:p>
          <a:endParaRPr lang="en-US"/>
        </a:p>
      </dgm:t>
    </dgm:pt>
    <dgm:pt modelId="{13EAC322-F07D-44A4-9968-881093752D8B}">
      <dgm:prSet/>
      <dgm:spPr/>
      <dgm:t>
        <a:bodyPr/>
        <a:lstStyle/>
        <a:p>
          <a:r>
            <a:rPr lang="en-US"/>
            <a:t>Use Folium to create map to locate the launches sites</a:t>
          </a:r>
        </a:p>
      </dgm:t>
    </dgm:pt>
    <dgm:pt modelId="{93CACE31-EDF2-42B7-A0F0-757919B86D2E}" type="parTrans" cxnId="{BED1C2DF-17C7-4A59-89A2-C9EFC3C68A02}">
      <dgm:prSet/>
      <dgm:spPr/>
      <dgm:t>
        <a:bodyPr/>
        <a:lstStyle/>
        <a:p>
          <a:endParaRPr lang="en-US"/>
        </a:p>
      </dgm:t>
    </dgm:pt>
    <dgm:pt modelId="{CD50FC4C-37AB-4E9B-AAFC-CE10A1179103}" type="sibTrans" cxnId="{BED1C2DF-17C7-4A59-89A2-C9EFC3C68A02}">
      <dgm:prSet/>
      <dgm:spPr/>
      <dgm:t>
        <a:bodyPr/>
        <a:lstStyle/>
        <a:p>
          <a:endParaRPr lang="en-US"/>
        </a:p>
      </dgm:t>
    </dgm:pt>
    <dgm:pt modelId="{11AF4449-AF22-4CDD-85ED-D25BC76AEDD3}">
      <dgm:prSet/>
      <dgm:spPr/>
      <dgm:t>
        <a:bodyPr/>
        <a:lstStyle/>
        <a:p>
          <a:pPr>
            <a:defRPr b="1"/>
          </a:pPr>
          <a:r>
            <a:rPr lang="en-US" b="1"/>
            <a:t>Marked launches sites</a:t>
          </a:r>
          <a:endParaRPr lang="en-US"/>
        </a:p>
      </dgm:t>
    </dgm:pt>
    <dgm:pt modelId="{4D85CF97-8C7E-4499-A3E1-5E7B6DD05388}" type="parTrans" cxnId="{E47D7FFC-435F-4F8A-AF77-0CD43A3918D9}">
      <dgm:prSet/>
      <dgm:spPr/>
      <dgm:t>
        <a:bodyPr/>
        <a:lstStyle/>
        <a:p>
          <a:endParaRPr lang="en-US"/>
        </a:p>
      </dgm:t>
    </dgm:pt>
    <dgm:pt modelId="{E36C3DB2-ADBD-4299-AE32-AFF310E186D7}" type="sibTrans" cxnId="{E47D7FFC-435F-4F8A-AF77-0CD43A3918D9}">
      <dgm:prSet/>
      <dgm:spPr/>
      <dgm:t>
        <a:bodyPr/>
        <a:lstStyle/>
        <a:p>
          <a:endParaRPr lang="en-US"/>
        </a:p>
      </dgm:t>
    </dgm:pt>
    <dgm:pt modelId="{109F7C52-265B-4301-974B-8E20943BCDA5}">
      <dgm:prSet/>
      <dgm:spPr/>
      <dgm:t>
        <a:bodyPr/>
        <a:lstStyle/>
        <a:p>
          <a:r>
            <a:rPr lang="en-US"/>
            <a:t>That indicates the coordinate of each launch.</a:t>
          </a:r>
        </a:p>
      </dgm:t>
    </dgm:pt>
    <dgm:pt modelId="{FADDEB83-FAFF-409B-B87F-019AAA1F5E5F}" type="parTrans" cxnId="{1669996E-D553-44B9-81B3-D6FDD66F505E}">
      <dgm:prSet/>
      <dgm:spPr/>
      <dgm:t>
        <a:bodyPr/>
        <a:lstStyle/>
        <a:p>
          <a:endParaRPr lang="en-US"/>
        </a:p>
      </dgm:t>
    </dgm:pt>
    <dgm:pt modelId="{446B600B-4A4E-4EBF-9E35-219D917F6D47}" type="sibTrans" cxnId="{1669996E-D553-44B9-81B3-D6FDD66F505E}">
      <dgm:prSet/>
      <dgm:spPr/>
      <dgm:t>
        <a:bodyPr/>
        <a:lstStyle/>
        <a:p>
          <a:endParaRPr lang="en-US"/>
        </a:p>
      </dgm:t>
    </dgm:pt>
    <dgm:pt modelId="{7DF55D3C-EE29-41A1-A2D0-D89909FC516F}">
      <dgm:prSet/>
      <dgm:spPr/>
      <dgm:t>
        <a:bodyPr/>
        <a:lstStyle/>
        <a:p>
          <a:pPr>
            <a:defRPr b="1"/>
          </a:pPr>
          <a:r>
            <a:rPr lang="en-US" dirty="0"/>
            <a:t>Identify launch outcome </a:t>
          </a:r>
        </a:p>
      </dgm:t>
    </dgm:pt>
    <dgm:pt modelId="{7A0FD721-2444-4FFD-B7F9-A4953610EFD8}" type="parTrans" cxnId="{A57F1F75-6306-4A82-BFFD-6D2BA0BDE7CA}">
      <dgm:prSet/>
      <dgm:spPr/>
      <dgm:t>
        <a:bodyPr/>
        <a:lstStyle/>
        <a:p>
          <a:endParaRPr lang="en-US"/>
        </a:p>
      </dgm:t>
    </dgm:pt>
    <dgm:pt modelId="{1E1C6D36-ECD8-4EB2-8775-BEFB98A57172}" type="sibTrans" cxnId="{A57F1F75-6306-4A82-BFFD-6D2BA0BDE7CA}">
      <dgm:prSet/>
      <dgm:spPr/>
      <dgm:t>
        <a:bodyPr/>
        <a:lstStyle/>
        <a:p>
          <a:endParaRPr lang="en-US"/>
        </a:p>
      </dgm:t>
    </dgm:pt>
    <dgm:pt modelId="{54CD6F2B-64D5-4B4A-ABE7-89CD088F27B8}">
      <dgm:prSet/>
      <dgm:spPr/>
      <dgm:t>
        <a:bodyPr/>
        <a:lstStyle/>
        <a:p>
          <a:r>
            <a:rPr lang="en-US"/>
            <a:t>Use code color to indicate the success or failure of each lauch</a:t>
          </a:r>
        </a:p>
      </dgm:t>
    </dgm:pt>
    <dgm:pt modelId="{692806BC-E7AF-414F-A317-3879583A1331}" type="parTrans" cxnId="{357A7822-87CF-49D9-ABEA-2A75A6517D5B}">
      <dgm:prSet/>
      <dgm:spPr/>
      <dgm:t>
        <a:bodyPr/>
        <a:lstStyle/>
        <a:p>
          <a:endParaRPr lang="en-US"/>
        </a:p>
      </dgm:t>
    </dgm:pt>
    <dgm:pt modelId="{B6D6D1AA-9DF7-463B-9963-693DBB33B483}" type="sibTrans" cxnId="{357A7822-87CF-49D9-ABEA-2A75A6517D5B}">
      <dgm:prSet/>
      <dgm:spPr/>
      <dgm:t>
        <a:bodyPr/>
        <a:lstStyle/>
        <a:p>
          <a:endParaRPr lang="en-US"/>
        </a:p>
      </dgm:t>
    </dgm:pt>
    <dgm:pt modelId="{F33A1EA6-AFA0-4DE0-952D-4E819890D91C}">
      <dgm:prSet/>
      <dgm:spPr/>
      <dgm:t>
        <a:bodyPr/>
        <a:lstStyle/>
        <a:p>
          <a:pPr>
            <a:defRPr b="1"/>
          </a:pPr>
          <a:r>
            <a:rPr lang="en-US" b="1"/>
            <a:t>Calculate distances</a:t>
          </a:r>
          <a:r>
            <a:rPr lang="en-US"/>
            <a:t> </a:t>
          </a:r>
        </a:p>
      </dgm:t>
    </dgm:pt>
    <dgm:pt modelId="{44B78C22-90BE-4B17-BB2A-5C4BDA07A3BF}" type="parTrans" cxnId="{B840F408-9EF0-463A-924E-9AB2076FC67A}">
      <dgm:prSet/>
      <dgm:spPr/>
      <dgm:t>
        <a:bodyPr/>
        <a:lstStyle/>
        <a:p>
          <a:endParaRPr lang="en-US"/>
        </a:p>
      </dgm:t>
    </dgm:pt>
    <dgm:pt modelId="{F59EE1D6-8264-4275-A4F4-835936A047B1}" type="sibTrans" cxnId="{B840F408-9EF0-463A-924E-9AB2076FC67A}">
      <dgm:prSet/>
      <dgm:spPr/>
      <dgm:t>
        <a:bodyPr/>
        <a:lstStyle/>
        <a:p>
          <a:endParaRPr lang="en-US"/>
        </a:p>
      </dgm:t>
    </dgm:pt>
    <dgm:pt modelId="{AA0E1E9F-38E0-409C-821B-0D0CF42F8EC4}">
      <dgm:prSet/>
      <dgm:spPr/>
      <dgm:t>
        <a:bodyPr/>
        <a:lstStyle/>
        <a:p>
          <a:r>
            <a:rPr lang="en-US"/>
            <a:t>To their main proximities (coastlines, railways, highways, cities)</a:t>
          </a:r>
        </a:p>
      </dgm:t>
    </dgm:pt>
    <dgm:pt modelId="{16891C0F-75EC-4689-9238-1A990AA2F989}" type="parTrans" cxnId="{B225CB7A-5069-44C4-9462-07FBB5434AE8}">
      <dgm:prSet/>
      <dgm:spPr/>
      <dgm:t>
        <a:bodyPr/>
        <a:lstStyle/>
        <a:p>
          <a:endParaRPr lang="en-US"/>
        </a:p>
      </dgm:t>
    </dgm:pt>
    <dgm:pt modelId="{3084C85A-9C6C-4597-8C14-6DA0DF14DFB5}" type="sibTrans" cxnId="{B225CB7A-5069-44C4-9462-07FBB5434AE8}">
      <dgm:prSet/>
      <dgm:spPr/>
      <dgm:t>
        <a:bodyPr/>
        <a:lstStyle/>
        <a:p>
          <a:endParaRPr lang="en-US"/>
        </a:p>
      </dgm:t>
    </dgm:pt>
    <dgm:pt modelId="{1EB6BC0B-7322-4D30-96BD-378040EA803E}" type="pres">
      <dgm:prSet presAssocID="{67464075-69A0-4556-AFA2-B2AA4F5BDB41}" presName="root" presStyleCnt="0">
        <dgm:presLayoutVars>
          <dgm:dir/>
          <dgm:resizeHandles val="exact"/>
        </dgm:presLayoutVars>
      </dgm:prSet>
      <dgm:spPr/>
    </dgm:pt>
    <dgm:pt modelId="{A16755FF-60E1-4569-B893-3E3BFB218ADC}" type="pres">
      <dgm:prSet presAssocID="{6326137E-EFE9-4DAE-9850-C4220D703A23}" presName="compNode" presStyleCnt="0"/>
      <dgm:spPr/>
    </dgm:pt>
    <dgm:pt modelId="{ADBD2792-B4B9-42F9-B090-203F711D0C0D}" type="pres">
      <dgm:prSet presAssocID="{6326137E-EFE9-4DAE-9850-C4220D703A23}"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arcador"/>
        </a:ext>
      </dgm:extLst>
    </dgm:pt>
    <dgm:pt modelId="{AAF073E4-18C4-4025-96CD-B1C59BFF64F1}" type="pres">
      <dgm:prSet presAssocID="{6326137E-EFE9-4DAE-9850-C4220D703A23}" presName="iconSpace" presStyleCnt="0"/>
      <dgm:spPr/>
    </dgm:pt>
    <dgm:pt modelId="{F73C4FD4-2E2D-4E8D-AA67-F3E03F83DA96}" type="pres">
      <dgm:prSet presAssocID="{6326137E-EFE9-4DAE-9850-C4220D703A23}" presName="parTx" presStyleLbl="revTx" presStyleIdx="0" presStyleCnt="8">
        <dgm:presLayoutVars>
          <dgm:chMax val="0"/>
          <dgm:chPref val="0"/>
        </dgm:presLayoutVars>
      </dgm:prSet>
      <dgm:spPr/>
    </dgm:pt>
    <dgm:pt modelId="{E7A54F23-9EC5-4C35-B072-BA65A463712C}" type="pres">
      <dgm:prSet presAssocID="{6326137E-EFE9-4DAE-9850-C4220D703A23}" presName="txSpace" presStyleCnt="0"/>
      <dgm:spPr/>
    </dgm:pt>
    <dgm:pt modelId="{FB329CFB-4D39-44DB-9BD0-201CE87C83EA}" type="pres">
      <dgm:prSet presAssocID="{6326137E-EFE9-4DAE-9850-C4220D703A23}" presName="desTx" presStyleLbl="revTx" presStyleIdx="1" presStyleCnt="8">
        <dgm:presLayoutVars/>
      </dgm:prSet>
      <dgm:spPr/>
    </dgm:pt>
    <dgm:pt modelId="{2D62ECF4-8122-4C6E-B474-E2270EBF6C3B}" type="pres">
      <dgm:prSet presAssocID="{74F75284-8FD4-45BC-97D6-FB5F155846E0}" presName="sibTrans" presStyleCnt="0"/>
      <dgm:spPr/>
    </dgm:pt>
    <dgm:pt modelId="{7B50BEA9-C859-4511-A51F-100FCC1CDD6D}" type="pres">
      <dgm:prSet presAssocID="{11AF4449-AF22-4CDD-85ED-D25BC76AEDD3}" presName="compNode" presStyleCnt="0"/>
      <dgm:spPr/>
    </dgm:pt>
    <dgm:pt modelId="{4541CD2C-32EE-4582-86D9-C681F6FB2BF7}" type="pres">
      <dgm:prSet presAssocID="{11AF4449-AF22-4CDD-85ED-D25BC76AEDD3}"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Quiosco"/>
        </a:ext>
      </dgm:extLst>
    </dgm:pt>
    <dgm:pt modelId="{FAAA43D1-0DA5-4624-95EB-B058D4E59A3D}" type="pres">
      <dgm:prSet presAssocID="{11AF4449-AF22-4CDD-85ED-D25BC76AEDD3}" presName="iconSpace" presStyleCnt="0"/>
      <dgm:spPr/>
    </dgm:pt>
    <dgm:pt modelId="{FF0494EF-8A7D-419B-BED0-AE7E74A8434B}" type="pres">
      <dgm:prSet presAssocID="{11AF4449-AF22-4CDD-85ED-D25BC76AEDD3}" presName="parTx" presStyleLbl="revTx" presStyleIdx="2" presStyleCnt="8">
        <dgm:presLayoutVars>
          <dgm:chMax val="0"/>
          <dgm:chPref val="0"/>
        </dgm:presLayoutVars>
      </dgm:prSet>
      <dgm:spPr/>
    </dgm:pt>
    <dgm:pt modelId="{731D7059-13BC-4B46-9B4E-9E539B7DCA29}" type="pres">
      <dgm:prSet presAssocID="{11AF4449-AF22-4CDD-85ED-D25BC76AEDD3}" presName="txSpace" presStyleCnt="0"/>
      <dgm:spPr/>
    </dgm:pt>
    <dgm:pt modelId="{41165F1D-1363-4EEF-A6FA-F79B05F13213}" type="pres">
      <dgm:prSet presAssocID="{11AF4449-AF22-4CDD-85ED-D25BC76AEDD3}" presName="desTx" presStyleLbl="revTx" presStyleIdx="3" presStyleCnt="8">
        <dgm:presLayoutVars/>
      </dgm:prSet>
      <dgm:spPr/>
    </dgm:pt>
    <dgm:pt modelId="{BEA9FCD3-BAFB-4945-A76B-FAFDA7F0D5D6}" type="pres">
      <dgm:prSet presAssocID="{E36C3DB2-ADBD-4299-AE32-AFF310E186D7}" presName="sibTrans" presStyleCnt="0"/>
      <dgm:spPr/>
    </dgm:pt>
    <dgm:pt modelId="{0C8C7F3F-EA93-459B-804C-0542083B8B49}" type="pres">
      <dgm:prSet presAssocID="{7DF55D3C-EE29-41A1-A2D0-D89909FC516F}" presName="compNode" presStyleCnt="0"/>
      <dgm:spPr/>
    </dgm:pt>
    <dgm:pt modelId="{58EA401C-4D7B-4589-967C-EB6B0450273E}" type="pres">
      <dgm:prSet presAssocID="{7DF55D3C-EE29-41A1-A2D0-D89909FC516F}"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arca de verificación"/>
        </a:ext>
      </dgm:extLst>
    </dgm:pt>
    <dgm:pt modelId="{937288A8-913E-4611-859B-2B627E18CF2B}" type="pres">
      <dgm:prSet presAssocID="{7DF55D3C-EE29-41A1-A2D0-D89909FC516F}" presName="iconSpace" presStyleCnt="0"/>
      <dgm:spPr/>
    </dgm:pt>
    <dgm:pt modelId="{70E21BFB-2317-466E-B918-0C83BB28549E}" type="pres">
      <dgm:prSet presAssocID="{7DF55D3C-EE29-41A1-A2D0-D89909FC516F}" presName="parTx" presStyleLbl="revTx" presStyleIdx="4" presStyleCnt="8">
        <dgm:presLayoutVars>
          <dgm:chMax val="0"/>
          <dgm:chPref val="0"/>
        </dgm:presLayoutVars>
      </dgm:prSet>
      <dgm:spPr/>
    </dgm:pt>
    <dgm:pt modelId="{6C9057A6-7A28-405F-890E-637E19D29B9A}" type="pres">
      <dgm:prSet presAssocID="{7DF55D3C-EE29-41A1-A2D0-D89909FC516F}" presName="txSpace" presStyleCnt="0"/>
      <dgm:spPr/>
    </dgm:pt>
    <dgm:pt modelId="{3CA68A2D-4D37-4E0B-A105-DA34D57721B5}" type="pres">
      <dgm:prSet presAssocID="{7DF55D3C-EE29-41A1-A2D0-D89909FC516F}" presName="desTx" presStyleLbl="revTx" presStyleIdx="5" presStyleCnt="8">
        <dgm:presLayoutVars/>
      </dgm:prSet>
      <dgm:spPr/>
    </dgm:pt>
    <dgm:pt modelId="{864D3328-EB0E-47DE-8FBE-517117B28437}" type="pres">
      <dgm:prSet presAssocID="{1E1C6D36-ECD8-4EB2-8775-BEFB98A57172}" presName="sibTrans" presStyleCnt="0"/>
      <dgm:spPr/>
    </dgm:pt>
    <dgm:pt modelId="{D68CC26C-A023-4F72-B6A7-EFA4ED0F7365}" type="pres">
      <dgm:prSet presAssocID="{F33A1EA6-AFA0-4DE0-952D-4E819890D91C}" presName="compNode" presStyleCnt="0"/>
      <dgm:spPr/>
    </dgm:pt>
    <dgm:pt modelId="{250020C8-7222-45BE-83A1-A6B3FFF69D72}" type="pres">
      <dgm:prSet presAssocID="{F33A1EA6-AFA0-4DE0-952D-4E819890D91C}"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Tren"/>
        </a:ext>
      </dgm:extLst>
    </dgm:pt>
    <dgm:pt modelId="{80841547-6C3D-4038-A216-AE91D9E512B3}" type="pres">
      <dgm:prSet presAssocID="{F33A1EA6-AFA0-4DE0-952D-4E819890D91C}" presName="iconSpace" presStyleCnt="0"/>
      <dgm:spPr/>
    </dgm:pt>
    <dgm:pt modelId="{E7BAB46E-6949-49FC-9FFB-963EC53A035B}" type="pres">
      <dgm:prSet presAssocID="{F33A1EA6-AFA0-4DE0-952D-4E819890D91C}" presName="parTx" presStyleLbl="revTx" presStyleIdx="6" presStyleCnt="8">
        <dgm:presLayoutVars>
          <dgm:chMax val="0"/>
          <dgm:chPref val="0"/>
        </dgm:presLayoutVars>
      </dgm:prSet>
      <dgm:spPr/>
    </dgm:pt>
    <dgm:pt modelId="{3A5994DC-F83D-41CA-89FC-6D8E7D35812D}" type="pres">
      <dgm:prSet presAssocID="{F33A1EA6-AFA0-4DE0-952D-4E819890D91C}" presName="txSpace" presStyleCnt="0"/>
      <dgm:spPr/>
    </dgm:pt>
    <dgm:pt modelId="{9B701204-4555-4664-AA55-9B7E35F9B87C}" type="pres">
      <dgm:prSet presAssocID="{F33A1EA6-AFA0-4DE0-952D-4E819890D91C}" presName="desTx" presStyleLbl="revTx" presStyleIdx="7" presStyleCnt="8">
        <dgm:presLayoutVars/>
      </dgm:prSet>
      <dgm:spPr/>
    </dgm:pt>
  </dgm:ptLst>
  <dgm:cxnLst>
    <dgm:cxn modelId="{6C0A5805-4370-48AD-8636-790A4F9E26DD}" srcId="{67464075-69A0-4556-AFA2-B2AA4F5BDB41}" destId="{6326137E-EFE9-4DAE-9850-C4220D703A23}" srcOrd="0" destOrd="0" parTransId="{EF79BF21-914D-4632-968A-907591D2C0EF}" sibTransId="{74F75284-8FD4-45BC-97D6-FB5F155846E0}"/>
    <dgm:cxn modelId="{B840F408-9EF0-463A-924E-9AB2076FC67A}" srcId="{67464075-69A0-4556-AFA2-B2AA4F5BDB41}" destId="{F33A1EA6-AFA0-4DE0-952D-4E819890D91C}" srcOrd="3" destOrd="0" parTransId="{44B78C22-90BE-4B17-BB2A-5C4BDA07A3BF}" sibTransId="{F59EE1D6-8264-4275-A4F4-835936A047B1}"/>
    <dgm:cxn modelId="{357A7822-87CF-49D9-ABEA-2A75A6517D5B}" srcId="{7DF55D3C-EE29-41A1-A2D0-D89909FC516F}" destId="{54CD6F2B-64D5-4B4A-ABE7-89CD088F27B8}" srcOrd="0" destOrd="0" parTransId="{692806BC-E7AF-414F-A317-3879583A1331}" sibTransId="{B6D6D1AA-9DF7-463B-9963-693DBB33B483}"/>
    <dgm:cxn modelId="{9EAE3B25-81B5-4B0B-B31A-733F19BA438C}" type="presOf" srcId="{F33A1EA6-AFA0-4DE0-952D-4E819890D91C}" destId="{E7BAB46E-6949-49FC-9FFB-963EC53A035B}" srcOrd="0" destOrd="0" presId="urn:microsoft.com/office/officeart/2018/5/layout/CenteredIconLabelDescriptionList"/>
    <dgm:cxn modelId="{406A3633-2D4E-499D-8904-9A6D7FCF91BB}" type="presOf" srcId="{54CD6F2B-64D5-4B4A-ABE7-89CD088F27B8}" destId="{3CA68A2D-4D37-4E0B-A105-DA34D57721B5}" srcOrd="0" destOrd="0" presId="urn:microsoft.com/office/officeart/2018/5/layout/CenteredIconLabelDescriptionList"/>
    <dgm:cxn modelId="{1072634A-3511-4B6F-A805-FE944E7AA962}" type="presOf" srcId="{11AF4449-AF22-4CDD-85ED-D25BC76AEDD3}" destId="{FF0494EF-8A7D-419B-BED0-AE7E74A8434B}" srcOrd="0" destOrd="0" presId="urn:microsoft.com/office/officeart/2018/5/layout/CenteredIconLabelDescriptionList"/>
    <dgm:cxn modelId="{1669996E-D553-44B9-81B3-D6FDD66F505E}" srcId="{11AF4449-AF22-4CDD-85ED-D25BC76AEDD3}" destId="{109F7C52-265B-4301-974B-8E20943BCDA5}" srcOrd="0" destOrd="0" parTransId="{FADDEB83-FAFF-409B-B87F-019AAA1F5E5F}" sibTransId="{446B600B-4A4E-4EBF-9E35-219D917F6D47}"/>
    <dgm:cxn modelId="{A57F1F75-6306-4A82-BFFD-6D2BA0BDE7CA}" srcId="{67464075-69A0-4556-AFA2-B2AA4F5BDB41}" destId="{7DF55D3C-EE29-41A1-A2D0-D89909FC516F}" srcOrd="2" destOrd="0" parTransId="{7A0FD721-2444-4FFD-B7F9-A4953610EFD8}" sibTransId="{1E1C6D36-ECD8-4EB2-8775-BEFB98A57172}"/>
    <dgm:cxn modelId="{C8602275-5D5B-467D-81F6-7CB5C59BDCE9}" type="presOf" srcId="{13EAC322-F07D-44A4-9968-881093752D8B}" destId="{FB329CFB-4D39-44DB-9BD0-201CE87C83EA}" srcOrd="0" destOrd="0" presId="urn:microsoft.com/office/officeart/2018/5/layout/CenteredIconLabelDescriptionList"/>
    <dgm:cxn modelId="{B225CB7A-5069-44C4-9462-07FBB5434AE8}" srcId="{F33A1EA6-AFA0-4DE0-952D-4E819890D91C}" destId="{AA0E1E9F-38E0-409C-821B-0D0CF42F8EC4}" srcOrd="0" destOrd="0" parTransId="{16891C0F-75EC-4689-9238-1A990AA2F989}" sibTransId="{3084C85A-9C6C-4597-8C14-6DA0DF14DFB5}"/>
    <dgm:cxn modelId="{79C44B96-DFEB-4CC7-B48F-5F1A9D8F4547}" type="presOf" srcId="{6326137E-EFE9-4DAE-9850-C4220D703A23}" destId="{F73C4FD4-2E2D-4E8D-AA67-F3E03F83DA96}" srcOrd="0" destOrd="0" presId="urn:microsoft.com/office/officeart/2018/5/layout/CenteredIconLabelDescriptionList"/>
    <dgm:cxn modelId="{62C3C996-A691-48C8-B184-0FAD960477B7}" type="presOf" srcId="{AA0E1E9F-38E0-409C-821B-0D0CF42F8EC4}" destId="{9B701204-4555-4664-AA55-9B7E35F9B87C}" srcOrd="0" destOrd="0" presId="urn:microsoft.com/office/officeart/2018/5/layout/CenteredIconLabelDescriptionList"/>
    <dgm:cxn modelId="{0FB28AAF-E180-4FDA-93D1-B948322B8F6A}" type="presOf" srcId="{7DF55D3C-EE29-41A1-A2D0-D89909FC516F}" destId="{70E21BFB-2317-466E-B918-0C83BB28549E}" srcOrd="0" destOrd="0" presId="urn:microsoft.com/office/officeart/2018/5/layout/CenteredIconLabelDescriptionList"/>
    <dgm:cxn modelId="{DEB5D0BF-E1C5-4C14-A773-2847E00FA7F5}" type="presOf" srcId="{109F7C52-265B-4301-974B-8E20943BCDA5}" destId="{41165F1D-1363-4EEF-A6FA-F79B05F13213}" srcOrd="0" destOrd="0" presId="urn:microsoft.com/office/officeart/2018/5/layout/CenteredIconLabelDescriptionList"/>
    <dgm:cxn modelId="{49A818D1-62D0-4804-8A09-9BA139F9DEC4}" type="presOf" srcId="{67464075-69A0-4556-AFA2-B2AA4F5BDB41}" destId="{1EB6BC0B-7322-4D30-96BD-378040EA803E}" srcOrd="0" destOrd="0" presId="urn:microsoft.com/office/officeart/2018/5/layout/CenteredIconLabelDescriptionList"/>
    <dgm:cxn modelId="{BED1C2DF-17C7-4A59-89A2-C9EFC3C68A02}" srcId="{6326137E-EFE9-4DAE-9850-C4220D703A23}" destId="{13EAC322-F07D-44A4-9968-881093752D8B}" srcOrd="0" destOrd="0" parTransId="{93CACE31-EDF2-42B7-A0F0-757919B86D2E}" sibTransId="{CD50FC4C-37AB-4E9B-AAFC-CE10A1179103}"/>
    <dgm:cxn modelId="{E47D7FFC-435F-4F8A-AF77-0CD43A3918D9}" srcId="{67464075-69A0-4556-AFA2-B2AA4F5BDB41}" destId="{11AF4449-AF22-4CDD-85ED-D25BC76AEDD3}" srcOrd="1" destOrd="0" parTransId="{4D85CF97-8C7E-4499-A3E1-5E7B6DD05388}" sibTransId="{E36C3DB2-ADBD-4299-AE32-AFF310E186D7}"/>
    <dgm:cxn modelId="{7A165839-9510-4672-9245-DB9AD1FC7B4C}" type="presParOf" srcId="{1EB6BC0B-7322-4D30-96BD-378040EA803E}" destId="{A16755FF-60E1-4569-B893-3E3BFB218ADC}" srcOrd="0" destOrd="0" presId="urn:microsoft.com/office/officeart/2018/5/layout/CenteredIconLabelDescriptionList"/>
    <dgm:cxn modelId="{42EB6942-D5F6-426E-AC34-7DFF3B289FF4}" type="presParOf" srcId="{A16755FF-60E1-4569-B893-3E3BFB218ADC}" destId="{ADBD2792-B4B9-42F9-B090-203F711D0C0D}" srcOrd="0" destOrd="0" presId="urn:microsoft.com/office/officeart/2018/5/layout/CenteredIconLabelDescriptionList"/>
    <dgm:cxn modelId="{E58FBFC9-AE6A-4A01-91BB-2EDD10A38974}" type="presParOf" srcId="{A16755FF-60E1-4569-B893-3E3BFB218ADC}" destId="{AAF073E4-18C4-4025-96CD-B1C59BFF64F1}" srcOrd="1" destOrd="0" presId="urn:microsoft.com/office/officeart/2018/5/layout/CenteredIconLabelDescriptionList"/>
    <dgm:cxn modelId="{F826843C-1AD5-41FA-B7FC-8284F3733283}" type="presParOf" srcId="{A16755FF-60E1-4569-B893-3E3BFB218ADC}" destId="{F73C4FD4-2E2D-4E8D-AA67-F3E03F83DA96}" srcOrd="2" destOrd="0" presId="urn:microsoft.com/office/officeart/2018/5/layout/CenteredIconLabelDescriptionList"/>
    <dgm:cxn modelId="{94B1BB4B-C245-4955-A215-FC83564E62F5}" type="presParOf" srcId="{A16755FF-60E1-4569-B893-3E3BFB218ADC}" destId="{E7A54F23-9EC5-4C35-B072-BA65A463712C}" srcOrd="3" destOrd="0" presId="urn:microsoft.com/office/officeart/2018/5/layout/CenteredIconLabelDescriptionList"/>
    <dgm:cxn modelId="{86E6E0AC-CCEB-4243-872C-B021E8E94B34}" type="presParOf" srcId="{A16755FF-60E1-4569-B893-3E3BFB218ADC}" destId="{FB329CFB-4D39-44DB-9BD0-201CE87C83EA}" srcOrd="4" destOrd="0" presId="urn:microsoft.com/office/officeart/2018/5/layout/CenteredIconLabelDescriptionList"/>
    <dgm:cxn modelId="{005201D4-01BD-458E-879C-3513B73044BB}" type="presParOf" srcId="{1EB6BC0B-7322-4D30-96BD-378040EA803E}" destId="{2D62ECF4-8122-4C6E-B474-E2270EBF6C3B}" srcOrd="1" destOrd="0" presId="urn:microsoft.com/office/officeart/2018/5/layout/CenteredIconLabelDescriptionList"/>
    <dgm:cxn modelId="{2ABB5D7E-28D6-4B8F-8170-E1B8E5A522E9}" type="presParOf" srcId="{1EB6BC0B-7322-4D30-96BD-378040EA803E}" destId="{7B50BEA9-C859-4511-A51F-100FCC1CDD6D}" srcOrd="2" destOrd="0" presId="urn:microsoft.com/office/officeart/2018/5/layout/CenteredIconLabelDescriptionList"/>
    <dgm:cxn modelId="{9B3FF7C8-C416-491E-ADF7-E9BB4E64A55C}" type="presParOf" srcId="{7B50BEA9-C859-4511-A51F-100FCC1CDD6D}" destId="{4541CD2C-32EE-4582-86D9-C681F6FB2BF7}" srcOrd="0" destOrd="0" presId="urn:microsoft.com/office/officeart/2018/5/layout/CenteredIconLabelDescriptionList"/>
    <dgm:cxn modelId="{A066518F-AEF7-4417-8DE2-6C5F921736A2}" type="presParOf" srcId="{7B50BEA9-C859-4511-A51F-100FCC1CDD6D}" destId="{FAAA43D1-0DA5-4624-95EB-B058D4E59A3D}" srcOrd="1" destOrd="0" presId="urn:microsoft.com/office/officeart/2018/5/layout/CenteredIconLabelDescriptionList"/>
    <dgm:cxn modelId="{E6768AB2-F87C-4321-814F-333B75309355}" type="presParOf" srcId="{7B50BEA9-C859-4511-A51F-100FCC1CDD6D}" destId="{FF0494EF-8A7D-419B-BED0-AE7E74A8434B}" srcOrd="2" destOrd="0" presId="urn:microsoft.com/office/officeart/2018/5/layout/CenteredIconLabelDescriptionList"/>
    <dgm:cxn modelId="{E7B8362F-4E31-4F6B-887B-E222472268CA}" type="presParOf" srcId="{7B50BEA9-C859-4511-A51F-100FCC1CDD6D}" destId="{731D7059-13BC-4B46-9B4E-9E539B7DCA29}" srcOrd="3" destOrd="0" presId="urn:microsoft.com/office/officeart/2018/5/layout/CenteredIconLabelDescriptionList"/>
    <dgm:cxn modelId="{0150F461-6C9A-4C77-96B9-0F4218AE5CC1}" type="presParOf" srcId="{7B50BEA9-C859-4511-A51F-100FCC1CDD6D}" destId="{41165F1D-1363-4EEF-A6FA-F79B05F13213}" srcOrd="4" destOrd="0" presId="urn:microsoft.com/office/officeart/2018/5/layout/CenteredIconLabelDescriptionList"/>
    <dgm:cxn modelId="{266DF850-E913-48B3-BC8B-B469B7BA19E0}" type="presParOf" srcId="{1EB6BC0B-7322-4D30-96BD-378040EA803E}" destId="{BEA9FCD3-BAFB-4945-A76B-FAFDA7F0D5D6}" srcOrd="3" destOrd="0" presId="urn:microsoft.com/office/officeart/2018/5/layout/CenteredIconLabelDescriptionList"/>
    <dgm:cxn modelId="{D6E50224-DCA7-4B57-B516-857660A2ABB3}" type="presParOf" srcId="{1EB6BC0B-7322-4D30-96BD-378040EA803E}" destId="{0C8C7F3F-EA93-459B-804C-0542083B8B49}" srcOrd="4" destOrd="0" presId="urn:microsoft.com/office/officeart/2018/5/layout/CenteredIconLabelDescriptionList"/>
    <dgm:cxn modelId="{74CE656A-ADF9-4BE2-8605-8985C5167E0A}" type="presParOf" srcId="{0C8C7F3F-EA93-459B-804C-0542083B8B49}" destId="{58EA401C-4D7B-4589-967C-EB6B0450273E}" srcOrd="0" destOrd="0" presId="urn:microsoft.com/office/officeart/2018/5/layout/CenteredIconLabelDescriptionList"/>
    <dgm:cxn modelId="{DF044D69-38ED-4DF0-94CF-194BD4023AE1}" type="presParOf" srcId="{0C8C7F3F-EA93-459B-804C-0542083B8B49}" destId="{937288A8-913E-4611-859B-2B627E18CF2B}" srcOrd="1" destOrd="0" presId="urn:microsoft.com/office/officeart/2018/5/layout/CenteredIconLabelDescriptionList"/>
    <dgm:cxn modelId="{66C08E20-FB48-496A-A567-4EB0E2F7BE2C}" type="presParOf" srcId="{0C8C7F3F-EA93-459B-804C-0542083B8B49}" destId="{70E21BFB-2317-466E-B918-0C83BB28549E}" srcOrd="2" destOrd="0" presId="urn:microsoft.com/office/officeart/2018/5/layout/CenteredIconLabelDescriptionList"/>
    <dgm:cxn modelId="{82278A4B-4C69-4CDE-B5BB-6F19D380F177}" type="presParOf" srcId="{0C8C7F3F-EA93-459B-804C-0542083B8B49}" destId="{6C9057A6-7A28-405F-890E-637E19D29B9A}" srcOrd="3" destOrd="0" presId="urn:microsoft.com/office/officeart/2018/5/layout/CenteredIconLabelDescriptionList"/>
    <dgm:cxn modelId="{45C17A91-8700-4C30-8DA4-CBEF1F101064}" type="presParOf" srcId="{0C8C7F3F-EA93-459B-804C-0542083B8B49}" destId="{3CA68A2D-4D37-4E0B-A105-DA34D57721B5}" srcOrd="4" destOrd="0" presId="urn:microsoft.com/office/officeart/2018/5/layout/CenteredIconLabelDescriptionList"/>
    <dgm:cxn modelId="{98E59379-A659-4663-8677-0E6C5CC679D5}" type="presParOf" srcId="{1EB6BC0B-7322-4D30-96BD-378040EA803E}" destId="{864D3328-EB0E-47DE-8FBE-517117B28437}" srcOrd="5" destOrd="0" presId="urn:microsoft.com/office/officeart/2018/5/layout/CenteredIconLabelDescriptionList"/>
    <dgm:cxn modelId="{BF4BF16B-B98B-4F67-910D-00B981F4F2DD}" type="presParOf" srcId="{1EB6BC0B-7322-4D30-96BD-378040EA803E}" destId="{D68CC26C-A023-4F72-B6A7-EFA4ED0F7365}" srcOrd="6" destOrd="0" presId="urn:microsoft.com/office/officeart/2018/5/layout/CenteredIconLabelDescriptionList"/>
    <dgm:cxn modelId="{80D48071-73F0-4E7E-A10D-C20F509AD0B0}" type="presParOf" srcId="{D68CC26C-A023-4F72-B6A7-EFA4ED0F7365}" destId="{250020C8-7222-45BE-83A1-A6B3FFF69D72}" srcOrd="0" destOrd="0" presId="urn:microsoft.com/office/officeart/2018/5/layout/CenteredIconLabelDescriptionList"/>
    <dgm:cxn modelId="{F3B253BA-CB54-4E75-9980-677BBEA11A31}" type="presParOf" srcId="{D68CC26C-A023-4F72-B6A7-EFA4ED0F7365}" destId="{80841547-6C3D-4038-A216-AE91D9E512B3}" srcOrd="1" destOrd="0" presId="urn:microsoft.com/office/officeart/2018/5/layout/CenteredIconLabelDescriptionList"/>
    <dgm:cxn modelId="{BFB4B038-33A4-4194-817A-B8D5A3FB304A}" type="presParOf" srcId="{D68CC26C-A023-4F72-B6A7-EFA4ED0F7365}" destId="{E7BAB46E-6949-49FC-9FFB-963EC53A035B}" srcOrd="2" destOrd="0" presId="urn:microsoft.com/office/officeart/2018/5/layout/CenteredIconLabelDescriptionList"/>
    <dgm:cxn modelId="{0D9E2998-E322-43BE-9642-66FD0351C0F2}" type="presParOf" srcId="{D68CC26C-A023-4F72-B6A7-EFA4ED0F7365}" destId="{3A5994DC-F83D-41CA-89FC-6D8E7D35812D}" srcOrd="3" destOrd="0" presId="urn:microsoft.com/office/officeart/2018/5/layout/CenteredIconLabelDescriptionList"/>
    <dgm:cxn modelId="{7E25921D-424D-41A5-B62B-3A56154EBC7D}" type="presParOf" srcId="{D68CC26C-A023-4F72-B6A7-EFA4ED0F7365}" destId="{9B701204-4555-4664-AA55-9B7E35F9B87C}" srcOrd="4" destOrd="0" presId="urn:microsoft.com/office/officeart/2018/5/layout/CenteredIconLabelDescriptionList"/>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2CC4F01C-68D9-438C-B277-10C75DB16B6E}" type="doc">
      <dgm:prSet loTypeId="urn:microsoft.com/office/officeart/2018/2/layout/IconLabelDescriptionList" loCatId="icon" qsTypeId="urn:microsoft.com/office/officeart/2005/8/quickstyle/simple1" qsCatId="simple" csTypeId="urn:microsoft.com/office/officeart/2018/5/colors/Iconchunking_neutralbg_colorful1" csCatId="colorful" phldr="1"/>
      <dgm:spPr/>
      <dgm:t>
        <a:bodyPr/>
        <a:lstStyle/>
        <a:p>
          <a:endParaRPr lang="en-US"/>
        </a:p>
      </dgm:t>
    </dgm:pt>
    <dgm:pt modelId="{636319C8-309B-4673-B7FD-38593C7F3D93}">
      <dgm:prSet/>
      <dgm:spPr/>
      <dgm:t>
        <a:bodyPr/>
        <a:lstStyle/>
        <a:p>
          <a:pPr>
            <a:defRPr b="1"/>
          </a:pPr>
          <a:r>
            <a:rPr lang="en-US" b="1"/>
            <a:t>Create a Dashboard</a:t>
          </a:r>
          <a:endParaRPr lang="en-US"/>
        </a:p>
      </dgm:t>
    </dgm:pt>
    <dgm:pt modelId="{5AB2EADC-30C9-4A44-9DCA-D5667D211B50}" type="parTrans" cxnId="{4F4EF03C-2168-4696-870D-4513F6C8A1B1}">
      <dgm:prSet/>
      <dgm:spPr/>
      <dgm:t>
        <a:bodyPr/>
        <a:lstStyle/>
        <a:p>
          <a:endParaRPr lang="en-US"/>
        </a:p>
      </dgm:t>
    </dgm:pt>
    <dgm:pt modelId="{68BCD08D-8773-4058-AFEB-8A7C29BDC75C}" type="sibTrans" cxnId="{4F4EF03C-2168-4696-870D-4513F6C8A1B1}">
      <dgm:prSet/>
      <dgm:spPr/>
      <dgm:t>
        <a:bodyPr/>
        <a:lstStyle/>
        <a:p>
          <a:endParaRPr lang="en-US"/>
        </a:p>
      </dgm:t>
    </dgm:pt>
    <dgm:pt modelId="{71420778-5BF5-4B78-934D-15CD9354CAEF}">
      <dgm:prSet/>
      <dgm:spPr/>
      <dgm:t>
        <a:bodyPr/>
        <a:lstStyle/>
        <a:p>
          <a:r>
            <a:rPr lang="en-US"/>
            <a:t>An interactive dashboard is built with Plotly dash.</a:t>
          </a:r>
        </a:p>
      </dgm:t>
    </dgm:pt>
    <dgm:pt modelId="{4257D566-FB39-4B3E-9AE9-438037AEFA10}" type="parTrans" cxnId="{E9710680-26C4-47F2-A433-E913326A7E70}">
      <dgm:prSet/>
      <dgm:spPr/>
      <dgm:t>
        <a:bodyPr/>
        <a:lstStyle/>
        <a:p>
          <a:endParaRPr lang="en-US"/>
        </a:p>
      </dgm:t>
    </dgm:pt>
    <dgm:pt modelId="{CE25519B-A8B3-4700-83B9-E443E56FD9EF}" type="sibTrans" cxnId="{E9710680-26C4-47F2-A433-E913326A7E70}">
      <dgm:prSet/>
      <dgm:spPr/>
      <dgm:t>
        <a:bodyPr/>
        <a:lstStyle/>
        <a:p>
          <a:endParaRPr lang="en-US"/>
        </a:p>
      </dgm:t>
    </dgm:pt>
    <dgm:pt modelId="{1B94459B-9943-4C2D-A436-2B06D751B485}">
      <dgm:prSet/>
      <dgm:spPr/>
      <dgm:t>
        <a:bodyPr/>
        <a:lstStyle/>
        <a:p>
          <a:pPr>
            <a:defRPr b="1"/>
          </a:pPr>
          <a:r>
            <a:rPr lang="en-US" b="1"/>
            <a:t>Add Decisions Makers</a:t>
          </a:r>
          <a:endParaRPr lang="en-US"/>
        </a:p>
      </dgm:t>
    </dgm:pt>
    <dgm:pt modelId="{9933E65A-8F8D-4C9F-8955-511A4BE4F27F}" type="parTrans" cxnId="{4554CDFA-A3A9-48E1-8F87-AD2D762CD06C}">
      <dgm:prSet/>
      <dgm:spPr/>
      <dgm:t>
        <a:bodyPr/>
        <a:lstStyle/>
        <a:p>
          <a:endParaRPr lang="en-US"/>
        </a:p>
      </dgm:t>
    </dgm:pt>
    <dgm:pt modelId="{95A39072-411B-4FB1-AE14-858ED70536AD}" type="sibTrans" cxnId="{4554CDFA-A3A9-48E1-8F87-AD2D762CD06C}">
      <dgm:prSet/>
      <dgm:spPr/>
      <dgm:t>
        <a:bodyPr/>
        <a:lstStyle/>
        <a:p>
          <a:endParaRPr lang="en-US"/>
        </a:p>
      </dgm:t>
    </dgm:pt>
    <dgm:pt modelId="{83C72290-A099-4572-8F4F-D3F682176EE1}">
      <dgm:prSet/>
      <dgm:spPr/>
      <dgm:t>
        <a:bodyPr/>
        <a:lstStyle/>
        <a:p>
          <a:r>
            <a:rPr lang="en-US"/>
            <a:t>The launch site and the payloads mass are chosen as decisions makers by adding a dropdown menu and a slider bar.</a:t>
          </a:r>
        </a:p>
      </dgm:t>
    </dgm:pt>
    <dgm:pt modelId="{B88040B9-E9FF-4EE7-8C6E-A30287ACF7ED}" type="parTrans" cxnId="{0EB51BEE-1B08-4457-9535-F308055147D6}">
      <dgm:prSet/>
      <dgm:spPr/>
      <dgm:t>
        <a:bodyPr/>
        <a:lstStyle/>
        <a:p>
          <a:endParaRPr lang="en-US"/>
        </a:p>
      </dgm:t>
    </dgm:pt>
    <dgm:pt modelId="{7A5D90BA-EF7C-4B0B-A04C-7B255E2ED1CB}" type="sibTrans" cxnId="{0EB51BEE-1B08-4457-9535-F308055147D6}">
      <dgm:prSet/>
      <dgm:spPr/>
      <dgm:t>
        <a:bodyPr/>
        <a:lstStyle/>
        <a:p>
          <a:endParaRPr lang="en-US"/>
        </a:p>
      </dgm:t>
    </dgm:pt>
    <dgm:pt modelId="{60689DB4-EA30-4FDC-A22E-92D0151C28A3}">
      <dgm:prSet/>
      <dgm:spPr/>
      <dgm:t>
        <a:bodyPr/>
        <a:lstStyle/>
        <a:p>
          <a:pPr>
            <a:defRPr b="1"/>
          </a:pPr>
          <a:r>
            <a:rPr lang="en-US" b="1"/>
            <a:t>Pie Graph</a:t>
          </a:r>
          <a:endParaRPr lang="en-US"/>
        </a:p>
      </dgm:t>
    </dgm:pt>
    <dgm:pt modelId="{95303B21-ABB2-4083-8597-477730720F74}" type="parTrans" cxnId="{57E79DB3-49CB-4B2C-B2FE-6744B9903AB5}">
      <dgm:prSet/>
      <dgm:spPr/>
      <dgm:t>
        <a:bodyPr/>
        <a:lstStyle/>
        <a:p>
          <a:endParaRPr lang="en-US"/>
        </a:p>
      </dgm:t>
    </dgm:pt>
    <dgm:pt modelId="{2F817FBA-451A-4C41-86C8-5429AC3B167F}" type="sibTrans" cxnId="{57E79DB3-49CB-4B2C-B2FE-6744B9903AB5}">
      <dgm:prSet/>
      <dgm:spPr/>
      <dgm:t>
        <a:bodyPr/>
        <a:lstStyle/>
        <a:p>
          <a:endParaRPr lang="en-US"/>
        </a:p>
      </dgm:t>
    </dgm:pt>
    <dgm:pt modelId="{D670C186-CE3D-4869-8C10-A3CA2C9207BB}">
      <dgm:prSet/>
      <dgm:spPr/>
      <dgm:t>
        <a:bodyPr/>
        <a:lstStyle/>
        <a:p>
          <a:r>
            <a:rPr lang="en-US"/>
            <a:t>To visualize the successful landing rate per launch site. </a:t>
          </a:r>
        </a:p>
      </dgm:t>
    </dgm:pt>
    <dgm:pt modelId="{E55E1ACD-F5A2-4326-ABB8-45C4FD5F0C7E}" type="parTrans" cxnId="{40D3EB69-D179-4DE6-B67D-2BCADE770DD4}">
      <dgm:prSet/>
      <dgm:spPr/>
      <dgm:t>
        <a:bodyPr/>
        <a:lstStyle/>
        <a:p>
          <a:endParaRPr lang="en-US"/>
        </a:p>
      </dgm:t>
    </dgm:pt>
    <dgm:pt modelId="{4D8A7C68-934A-450A-BA28-78B2C4B6D1B1}" type="sibTrans" cxnId="{40D3EB69-D179-4DE6-B67D-2BCADE770DD4}">
      <dgm:prSet/>
      <dgm:spPr/>
      <dgm:t>
        <a:bodyPr/>
        <a:lstStyle/>
        <a:p>
          <a:endParaRPr lang="en-US"/>
        </a:p>
      </dgm:t>
    </dgm:pt>
    <dgm:pt modelId="{72D6F65B-1CAC-4AFF-817E-CBAE71F3FF93}">
      <dgm:prSet/>
      <dgm:spPr/>
      <dgm:t>
        <a:bodyPr/>
        <a:lstStyle/>
        <a:p>
          <a:pPr>
            <a:defRPr b="1"/>
          </a:pPr>
          <a:r>
            <a:rPr lang="en-US" b="1"/>
            <a:t>Scatter Plot</a:t>
          </a:r>
          <a:endParaRPr lang="en-US"/>
        </a:p>
      </dgm:t>
    </dgm:pt>
    <dgm:pt modelId="{A30557D6-E9BD-49F2-AAAA-B5F6984B57A8}" type="parTrans" cxnId="{145E5DA5-04EA-4B12-A767-762C78F78178}">
      <dgm:prSet/>
      <dgm:spPr/>
      <dgm:t>
        <a:bodyPr/>
        <a:lstStyle/>
        <a:p>
          <a:endParaRPr lang="en-US"/>
        </a:p>
      </dgm:t>
    </dgm:pt>
    <dgm:pt modelId="{305D1465-A32D-4CB9-BB6E-A6F4EE184293}" type="sibTrans" cxnId="{145E5DA5-04EA-4B12-A767-762C78F78178}">
      <dgm:prSet/>
      <dgm:spPr/>
      <dgm:t>
        <a:bodyPr/>
        <a:lstStyle/>
        <a:p>
          <a:endParaRPr lang="en-US"/>
        </a:p>
      </dgm:t>
    </dgm:pt>
    <dgm:pt modelId="{B4BC2C20-172D-4505-8533-D897FB1E1815}">
      <dgm:prSet/>
      <dgm:spPr/>
      <dgm:t>
        <a:bodyPr/>
        <a:lstStyle/>
        <a:p>
          <a:r>
            <a:rPr lang="en-US"/>
            <a:t>To visualize the successful landing rate according to payload mass.</a:t>
          </a:r>
        </a:p>
      </dgm:t>
    </dgm:pt>
    <dgm:pt modelId="{D69E4231-7EAD-4EAE-80B2-FE17D2B7E027}" type="parTrans" cxnId="{065D7546-28CB-4564-A341-62F67BC362E8}">
      <dgm:prSet/>
      <dgm:spPr/>
      <dgm:t>
        <a:bodyPr/>
        <a:lstStyle/>
        <a:p>
          <a:endParaRPr lang="en-US"/>
        </a:p>
      </dgm:t>
    </dgm:pt>
    <dgm:pt modelId="{CF7FB8BB-F768-4312-B89E-79798D6B813D}" type="sibTrans" cxnId="{065D7546-28CB-4564-A341-62F67BC362E8}">
      <dgm:prSet/>
      <dgm:spPr/>
      <dgm:t>
        <a:bodyPr/>
        <a:lstStyle/>
        <a:p>
          <a:endParaRPr lang="en-US"/>
        </a:p>
      </dgm:t>
    </dgm:pt>
    <dgm:pt modelId="{64253F2A-A834-466D-9328-BFB5A5A5627C}" type="pres">
      <dgm:prSet presAssocID="{2CC4F01C-68D9-438C-B277-10C75DB16B6E}" presName="root" presStyleCnt="0">
        <dgm:presLayoutVars>
          <dgm:dir/>
          <dgm:resizeHandles val="exact"/>
        </dgm:presLayoutVars>
      </dgm:prSet>
      <dgm:spPr/>
    </dgm:pt>
    <dgm:pt modelId="{1A463A4B-4E6A-40A0-AC79-903E873A6AFF}" type="pres">
      <dgm:prSet presAssocID="{636319C8-309B-4673-B7FD-38593C7F3D93}" presName="compNode" presStyleCnt="0"/>
      <dgm:spPr/>
    </dgm:pt>
    <dgm:pt modelId="{8569AD02-D093-4B7A-BEB3-1B66D2FF4322}" type="pres">
      <dgm:prSet presAssocID="{636319C8-309B-4673-B7FD-38593C7F3D93}"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Indicador"/>
        </a:ext>
      </dgm:extLst>
    </dgm:pt>
    <dgm:pt modelId="{EC33A9C3-F309-4AF5-AB99-A8B4A4848DC1}" type="pres">
      <dgm:prSet presAssocID="{636319C8-309B-4673-B7FD-38593C7F3D93}" presName="iconSpace" presStyleCnt="0"/>
      <dgm:spPr/>
    </dgm:pt>
    <dgm:pt modelId="{08E56617-E030-4E26-B9FC-EB9C3F41DE7E}" type="pres">
      <dgm:prSet presAssocID="{636319C8-309B-4673-B7FD-38593C7F3D93}" presName="parTx" presStyleLbl="revTx" presStyleIdx="0" presStyleCnt="8">
        <dgm:presLayoutVars>
          <dgm:chMax val="0"/>
          <dgm:chPref val="0"/>
        </dgm:presLayoutVars>
      </dgm:prSet>
      <dgm:spPr/>
    </dgm:pt>
    <dgm:pt modelId="{FDD5DDE5-CB6F-4ACE-AB92-E76A4C4D2E14}" type="pres">
      <dgm:prSet presAssocID="{636319C8-309B-4673-B7FD-38593C7F3D93}" presName="txSpace" presStyleCnt="0"/>
      <dgm:spPr/>
    </dgm:pt>
    <dgm:pt modelId="{898DE68B-7CFC-4196-93F1-97CADA4A23FF}" type="pres">
      <dgm:prSet presAssocID="{636319C8-309B-4673-B7FD-38593C7F3D93}" presName="desTx" presStyleLbl="revTx" presStyleIdx="1" presStyleCnt="8">
        <dgm:presLayoutVars/>
      </dgm:prSet>
      <dgm:spPr/>
    </dgm:pt>
    <dgm:pt modelId="{AA84D423-AC71-4FBE-B161-E13F2BF1155F}" type="pres">
      <dgm:prSet presAssocID="{68BCD08D-8773-4058-AFEB-8A7C29BDC75C}" presName="sibTrans" presStyleCnt="0"/>
      <dgm:spPr/>
    </dgm:pt>
    <dgm:pt modelId="{0DFFF61A-CBF6-4875-94AB-97F8AC71D1E8}" type="pres">
      <dgm:prSet presAssocID="{1B94459B-9943-4C2D-A436-2B06D751B485}" presName="compNode" presStyleCnt="0"/>
      <dgm:spPr/>
    </dgm:pt>
    <dgm:pt modelId="{978A9050-5299-431B-8CFB-64FC1BC9D2D2}" type="pres">
      <dgm:prSet presAssocID="{1B94459B-9943-4C2D-A436-2B06D751B485}"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ohete"/>
        </a:ext>
      </dgm:extLst>
    </dgm:pt>
    <dgm:pt modelId="{A4E50FD9-7930-4793-9160-09C338EC3D79}" type="pres">
      <dgm:prSet presAssocID="{1B94459B-9943-4C2D-A436-2B06D751B485}" presName="iconSpace" presStyleCnt="0"/>
      <dgm:spPr/>
    </dgm:pt>
    <dgm:pt modelId="{B049415C-FA52-4D12-9445-9803FDE0DD06}" type="pres">
      <dgm:prSet presAssocID="{1B94459B-9943-4C2D-A436-2B06D751B485}" presName="parTx" presStyleLbl="revTx" presStyleIdx="2" presStyleCnt="8">
        <dgm:presLayoutVars>
          <dgm:chMax val="0"/>
          <dgm:chPref val="0"/>
        </dgm:presLayoutVars>
      </dgm:prSet>
      <dgm:spPr/>
    </dgm:pt>
    <dgm:pt modelId="{EF381620-3574-4A61-871B-FD639961A972}" type="pres">
      <dgm:prSet presAssocID="{1B94459B-9943-4C2D-A436-2B06D751B485}" presName="txSpace" presStyleCnt="0"/>
      <dgm:spPr/>
    </dgm:pt>
    <dgm:pt modelId="{D7148EB5-90D3-4D28-9728-06119C2DBE74}" type="pres">
      <dgm:prSet presAssocID="{1B94459B-9943-4C2D-A436-2B06D751B485}" presName="desTx" presStyleLbl="revTx" presStyleIdx="3" presStyleCnt="8">
        <dgm:presLayoutVars/>
      </dgm:prSet>
      <dgm:spPr/>
    </dgm:pt>
    <dgm:pt modelId="{03FB7742-DAAF-46E2-A2E8-A12938E8264F}" type="pres">
      <dgm:prSet presAssocID="{95A39072-411B-4FB1-AE14-858ED70536AD}" presName="sibTrans" presStyleCnt="0"/>
      <dgm:spPr/>
    </dgm:pt>
    <dgm:pt modelId="{9F3A932F-7FD2-47B4-92AC-86D4E8A42AEA}" type="pres">
      <dgm:prSet presAssocID="{60689DB4-EA30-4FDC-A22E-92D0151C28A3}" presName="compNode" presStyleCnt="0"/>
      <dgm:spPr/>
    </dgm:pt>
    <dgm:pt modelId="{7F7873B2-A765-4D2D-AABB-1DD940CCB642}" type="pres">
      <dgm:prSet presAssocID="{60689DB4-EA30-4FDC-A22E-92D0151C28A3}"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ie chart"/>
        </a:ext>
      </dgm:extLst>
    </dgm:pt>
    <dgm:pt modelId="{DD86EF22-D6AE-442B-B3B4-F96151F778CD}" type="pres">
      <dgm:prSet presAssocID="{60689DB4-EA30-4FDC-A22E-92D0151C28A3}" presName="iconSpace" presStyleCnt="0"/>
      <dgm:spPr/>
    </dgm:pt>
    <dgm:pt modelId="{B1E95C43-ABA9-49CF-B4D5-69BF849C79D8}" type="pres">
      <dgm:prSet presAssocID="{60689DB4-EA30-4FDC-A22E-92D0151C28A3}" presName="parTx" presStyleLbl="revTx" presStyleIdx="4" presStyleCnt="8">
        <dgm:presLayoutVars>
          <dgm:chMax val="0"/>
          <dgm:chPref val="0"/>
        </dgm:presLayoutVars>
      </dgm:prSet>
      <dgm:spPr/>
    </dgm:pt>
    <dgm:pt modelId="{1E892DC5-BDCE-412E-A08A-DA1EB1081743}" type="pres">
      <dgm:prSet presAssocID="{60689DB4-EA30-4FDC-A22E-92D0151C28A3}" presName="txSpace" presStyleCnt="0"/>
      <dgm:spPr/>
    </dgm:pt>
    <dgm:pt modelId="{C50E58DD-FEDA-455B-B2DA-CF56C4BDE487}" type="pres">
      <dgm:prSet presAssocID="{60689DB4-EA30-4FDC-A22E-92D0151C28A3}" presName="desTx" presStyleLbl="revTx" presStyleIdx="5" presStyleCnt="8">
        <dgm:presLayoutVars/>
      </dgm:prSet>
      <dgm:spPr/>
    </dgm:pt>
    <dgm:pt modelId="{1D366F7E-1D25-47EA-8866-5C169840697D}" type="pres">
      <dgm:prSet presAssocID="{2F817FBA-451A-4C41-86C8-5429AC3B167F}" presName="sibTrans" presStyleCnt="0"/>
      <dgm:spPr/>
    </dgm:pt>
    <dgm:pt modelId="{3E54961B-AE30-4ABE-8404-30AE595BF093}" type="pres">
      <dgm:prSet presAssocID="{72D6F65B-1CAC-4AFF-817E-CBAE71F3FF93}" presName="compNode" presStyleCnt="0"/>
      <dgm:spPr/>
    </dgm:pt>
    <dgm:pt modelId="{8E723B7D-34C4-461F-8208-788C59B1CDD7}" type="pres">
      <dgm:prSet presAssocID="{72D6F65B-1CAC-4AFF-817E-CBAE71F3FF93}"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Estadísticas"/>
        </a:ext>
      </dgm:extLst>
    </dgm:pt>
    <dgm:pt modelId="{D39769E4-2762-4386-8F52-AEE81411BD2E}" type="pres">
      <dgm:prSet presAssocID="{72D6F65B-1CAC-4AFF-817E-CBAE71F3FF93}" presName="iconSpace" presStyleCnt="0"/>
      <dgm:spPr/>
    </dgm:pt>
    <dgm:pt modelId="{682F39E0-A297-4F8B-A630-5A3892A1CF42}" type="pres">
      <dgm:prSet presAssocID="{72D6F65B-1CAC-4AFF-817E-CBAE71F3FF93}" presName="parTx" presStyleLbl="revTx" presStyleIdx="6" presStyleCnt="8">
        <dgm:presLayoutVars>
          <dgm:chMax val="0"/>
          <dgm:chPref val="0"/>
        </dgm:presLayoutVars>
      </dgm:prSet>
      <dgm:spPr/>
    </dgm:pt>
    <dgm:pt modelId="{43650CFD-7D34-4C51-BF46-54568910243B}" type="pres">
      <dgm:prSet presAssocID="{72D6F65B-1CAC-4AFF-817E-CBAE71F3FF93}" presName="txSpace" presStyleCnt="0"/>
      <dgm:spPr/>
    </dgm:pt>
    <dgm:pt modelId="{B28A2F62-8B8D-4532-BBC0-930C55FAFEFE}" type="pres">
      <dgm:prSet presAssocID="{72D6F65B-1CAC-4AFF-817E-CBAE71F3FF93}" presName="desTx" presStyleLbl="revTx" presStyleIdx="7" presStyleCnt="8">
        <dgm:presLayoutVars/>
      </dgm:prSet>
      <dgm:spPr/>
    </dgm:pt>
  </dgm:ptLst>
  <dgm:cxnLst>
    <dgm:cxn modelId="{818E2E27-E3DC-4B6E-870D-87DA916C57AC}" type="presOf" srcId="{636319C8-309B-4673-B7FD-38593C7F3D93}" destId="{08E56617-E030-4E26-B9FC-EB9C3F41DE7E}" srcOrd="0" destOrd="0" presId="urn:microsoft.com/office/officeart/2018/2/layout/IconLabelDescriptionList"/>
    <dgm:cxn modelId="{9D4F4127-E427-4180-A018-3A6D67851418}" type="presOf" srcId="{B4BC2C20-172D-4505-8533-D897FB1E1815}" destId="{B28A2F62-8B8D-4532-BBC0-930C55FAFEFE}" srcOrd="0" destOrd="0" presId="urn:microsoft.com/office/officeart/2018/2/layout/IconLabelDescriptionList"/>
    <dgm:cxn modelId="{07493634-0191-4F80-9FE6-42BA94199425}" type="presOf" srcId="{60689DB4-EA30-4FDC-A22E-92D0151C28A3}" destId="{B1E95C43-ABA9-49CF-B4D5-69BF849C79D8}" srcOrd="0" destOrd="0" presId="urn:microsoft.com/office/officeart/2018/2/layout/IconLabelDescriptionList"/>
    <dgm:cxn modelId="{4F4EF03C-2168-4696-870D-4513F6C8A1B1}" srcId="{2CC4F01C-68D9-438C-B277-10C75DB16B6E}" destId="{636319C8-309B-4673-B7FD-38593C7F3D93}" srcOrd="0" destOrd="0" parTransId="{5AB2EADC-30C9-4A44-9DCA-D5667D211B50}" sibTransId="{68BCD08D-8773-4058-AFEB-8A7C29BDC75C}"/>
    <dgm:cxn modelId="{C08D7141-D028-41B1-AC87-D39596E4CFB8}" type="presOf" srcId="{83C72290-A099-4572-8F4F-D3F682176EE1}" destId="{D7148EB5-90D3-4D28-9728-06119C2DBE74}" srcOrd="0" destOrd="0" presId="urn:microsoft.com/office/officeart/2018/2/layout/IconLabelDescriptionList"/>
    <dgm:cxn modelId="{065D7546-28CB-4564-A341-62F67BC362E8}" srcId="{72D6F65B-1CAC-4AFF-817E-CBAE71F3FF93}" destId="{B4BC2C20-172D-4505-8533-D897FB1E1815}" srcOrd="0" destOrd="0" parTransId="{D69E4231-7EAD-4EAE-80B2-FE17D2B7E027}" sibTransId="{CF7FB8BB-F768-4312-B89E-79798D6B813D}"/>
    <dgm:cxn modelId="{40D3EB69-D179-4DE6-B67D-2BCADE770DD4}" srcId="{60689DB4-EA30-4FDC-A22E-92D0151C28A3}" destId="{D670C186-CE3D-4869-8C10-A3CA2C9207BB}" srcOrd="0" destOrd="0" parTransId="{E55E1ACD-F5A2-4326-ABB8-45C4FD5F0C7E}" sibTransId="{4D8A7C68-934A-450A-BA28-78B2C4B6D1B1}"/>
    <dgm:cxn modelId="{F54E1F4A-9F5B-48A8-AE4D-23BC8E798E96}" type="presOf" srcId="{D670C186-CE3D-4869-8C10-A3CA2C9207BB}" destId="{C50E58DD-FEDA-455B-B2DA-CF56C4BDE487}" srcOrd="0" destOrd="0" presId="urn:microsoft.com/office/officeart/2018/2/layout/IconLabelDescriptionList"/>
    <dgm:cxn modelId="{40B6537E-492B-4872-94B2-B9C9DF1242E1}" type="presOf" srcId="{71420778-5BF5-4B78-934D-15CD9354CAEF}" destId="{898DE68B-7CFC-4196-93F1-97CADA4A23FF}" srcOrd="0" destOrd="0" presId="urn:microsoft.com/office/officeart/2018/2/layout/IconLabelDescriptionList"/>
    <dgm:cxn modelId="{E9710680-26C4-47F2-A433-E913326A7E70}" srcId="{636319C8-309B-4673-B7FD-38593C7F3D93}" destId="{71420778-5BF5-4B78-934D-15CD9354CAEF}" srcOrd="0" destOrd="0" parTransId="{4257D566-FB39-4B3E-9AE9-438037AEFA10}" sibTransId="{CE25519B-A8B3-4700-83B9-E443E56FD9EF}"/>
    <dgm:cxn modelId="{BAE50F84-EC19-4A71-B984-B36E4C9BF442}" type="presOf" srcId="{72D6F65B-1CAC-4AFF-817E-CBAE71F3FF93}" destId="{682F39E0-A297-4F8B-A630-5A3892A1CF42}" srcOrd="0" destOrd="0" presId="urn:microsoft.com/office/officeart/2018/2/layout/IconLabelDescriptionList"/>
    <dgm:cxn modelId="{6D1C0C89-89DE-43C3-8AA3-3DC2F15FE2A0}" type="presOf" srcId="{2CC4F01C-68D9-438C-B277-10C75DB16B6E}" destId="{64253F2A-A834-466D-9328-BFB5A5A5627C}" srcOrd="0" destOrd="0" presId="urn:microsoft.com/office/officeart/2018/2/layout/IconLabelDescriptionList"/>
    <dgm:cxn modelId="{145E5DA5-04EA-4B12-A767-762C78F78178}" srcId="{2CC4F01C-68D9-438C-B277-10C75DB16B6E}" destId="{72D6F65B-1CAC-4AFF-817E-CBAE71F3FF93}" srcOrd="3" destOrd="0" parTransId="{A30557D6-E9BD-49F2-AAAA-B5F6984B57A8}" sibTransId="{305D1465-A32D-4CB9-BB6E-A6F4EE184293}"/>
    <dgm:cxn modelId="{57E79DB3-49CB-4B2C-B2FE-6744B9903AB5}" srcId="{2CC4F01C-68D9-438C-B277-10C75DB16B6E}" destId="{60689DB4-EA30-4FDC-A22E-92D0151C28A3}" srcOrd="2" destOrd="0" parTransId="{95303B21-ABB2-4083-8597-477730720F74}" sibTransId="{2F817FBA-451A-4C41-86C8-5429AC3B167F}"/>
    <dgm:cxn modelId="{00120CD7-99E6-4CA3-99D2-A17D549D3FDF}" type="presOf" srcId="{1B94459B-9943-4C2D-A436-2B06D751B485}" destId="{B049415C-FA52-4D12-9445-9803FDE0DD06}" srcOrd="0" destOrd="0" presId="urn:microsoft.com/office/officeart/2018/2/layout/IconLabelDescriptionList"/>
    <dgm:cxn modelId="{0EB51BEE-1B08-4457-9535-F308055147D6}" srcId="{1B94459B-9943-4C2D-A436-2B06D751B485}" destId="{83C72290-A099-4572-8F4F-D3F682176EE1}" srcOrd="0" destOrd="0" parTransId="{B88040B9-E9FF-4EE7-8C6E-A30287ACF7ED}" sibTransId="{7A5D90BA-EF7C-4B0B-A04C-7B255E2ED1CB}"/>
    <dgm:cxn modelId="{4554CDFA-A3A9-48E1-8F87-AD2D762CD06C}" srcId="{2CC4F01C-68D9-438C-B277-10C75DB16B6E}" destId="{1B94459B-9943-4C2D-A436-2B06D751B485}" srcOrd="1" destOrd="0" parTransId="{9933E65A-8F8D-4C9F-8955-511A4BE4F27F}" sibTransId="{95A39072-411B-4FB1-AE14-858ED70536AD}"/>
    <dgm:cxn modelId="{C66EB03B-E16C-43E7-9A3B-8A7917F79963}" type="presParOf" srcId="{64253F2A-A834-466D-9328-BFB5A5A5627C}" destId="{1A463A4B-4E6A-40A0-AC79-903E873A6AFF}" srcOrd="0" destOrd="0" presId="urn:microsoft.com/office/officeart/2018/2/layout/IconLabelDescriptionList"/>
    <dgm:cxn modelId="{EEB2F7A0-3D52-4EBF-B660-6EE411375674}" type="presParOf" srcId="{1A463A4B-4E6A-40A0-AC79-903E873A6AFF}" destId="{8569AD02-D093-4B7A-BEB3-1B66D2FF4322}" srcOrd="0" destOrd="0" presId="urn:microsoft.com/office/officeart/2018/2/layout/IconLabelDescriptionList"/>
    <dgm:cxn modelId="{DE2B7D5D-181A-4D35-BAFD-CDF7AE6D5574}" type="presParOf" srcId="{1A463A4B-4E6A-40A0-AC79-903E873A6AFF}" destId="{EC33A9C3-F309-4AF5-AB99-A8B4A4848DC1}" srcOrd="1" destOrd="0" presId="urn:microsoft.com/office/officeart/2018/2/layout/IconLabelDescriptionList"/>
    <dgm:cxn modelId="{44A21DC0-D803-478D-9B0B-629535E743D9}" type="presParOf" srcId="{1A463A4B-4E6A-40A0-AC79-903E873A6AFF}" destId="{08E56617-E030-4E26-B9FC-EB9C3F41DE7E}" srcOrd="2" destOrd="0" presId="urn:microsoft.com/office/officeart/2018/2/layout/IconLabelDescriptionList"/>
    <dgm:cxn modelId="{80798598-1C36-4CCE-804B-BBBFF68E7A12}" type="presParOf" srcId="{1A463A4B-4E6A-40A0-AC79-903E873A6AFF}" destId="{FDD5DDE5-CB6F-4ACE-AB92-E76A4C4D2E14}" srcOrd="3" destOrd="0" presId="urn:microsoft.com/office/officeart/2018/2/layout/IconLabelDescriptionList"/>
    <dgm:cxn modelId="{2ED48F33-1410-4CC8-8D4C-0E86430DA899}" type="presParOf" srcId="{1A463A4B-4E6A-40A0-AC79-903E873A6AFF}" destId="{898DE68B-7CFC-4196-93F1-97CADA4A23FF}" srcOrd="4" destOrd="0" presId="urn:microsoft.com/office/officeart/2018/2/layout/IconLabelDescriptionList"/>
    <dgm:cxn modelId="{E5E44A40-69F9-40B7-B5EB-4DC6692298FE}" type="presParOf" srcId="{64253F2A-A834-466D-9328-BFB5A5A5627C}" destId="{AA84D423-AC71-4FBE-B161-E13F2BF1155F}" srcOrd="1" destOrd="0" presId="urn:microsoft.com/office/officeart/2018/2/layout/IconLabelDescriptionList"/>
    <dgm:cxn modelId="{DC5B5EC3-3974-4D81-B0D8-8ECF185F7211}" type="presParOf" srcId="{64253F2A-A834-466D-9328-BFB5A5A5627C}" destId="{0DFFF61A-CBF6-4875-94AB-97F8AC71D1E8}" srcOrd="2" destOrd="0" presId="urn:microsoft.com/office/officeart/2018/2/layout/IconLabelDescriptionList"/>
    <dgm:cxn modelId="{AF0F2A78-4690-497B-84C2-EE5346FA0C37}" type="presParOf" srcId="{0DFFF61A-CBF6-4875-94AB-97F8AC71D1E8}" destId="{978A9050-5299-431B-8CFB-64FC1BC9D2D2}" srcOrd="0" destOrd="0" presId="urn:microsoft.com/office/officeart/2018/2/layout/IconLabelDescriptionList"/>
    <dgm:cxn modelId="{957F6AB9-E72B-4E8B-A7DF-AFC2F22ED323}" type="presParOf" srcId="{0DFFF61A-CBF6-4875-94AB-97F8AC71D1E8}" destId="{A4E50FD9-7930-4793-9160-09C338EC3D79}" srcOrd="1" destOrd="0" presId="urn:microsoft.com/office/officeart/2018/2/layout/IconLabelDescriptionList"/>
    <dgm:cxn modelId="{F403A079-C4D2-4488-A01F-29BF7BCD7F36}" type="presParOf" srcId="{0DFFF61A-CBF6-4875-94AB-97F8AC71D1E8}" destId="{B049415C-FA52-4D12-9445-9803FDE0DD06}" srcOrd="2" destOrd="0" presId="urn:microsoft.com/office/officeart/2018/2/layout/IconLabelDescriptionList"/>
    <dgm:cxn modelId="{CE8AB334-748C-4251-A0FA-7C446039679E}" type="presParOf" srcId="{0DFFF61A-CBF6-4875-94AB-97F8AC71D1E8}" destId="{EF381620-3574-4A61-871B-FD639961A972}" srcOrd="3" destOrd="0" presId="urn:microsoft.com/office/officeart/2018/2/layout/IconLabelDescriptionList"/>
    <dgm:cxn modelId="{EE487D1B-5E47-4BA5-9675-C734F40DDB6C}" type="presParOf" srcId="{0DFFF61A-CBF6-4875-94AB-97F8AC71D1E8}" destId="{D7148EB5-90D3-4D28-9728-06119C2DBE74}" srcOrd="4" destOrd="0" presId="urn:microsoft.com/office/officeart/2018/2/layout/IconLabelDescriptionList"/>
    <dgm:cxn modelId="{13F49340-607B-4401-88C7-016821087C9A}" type="presParOf" srcId="{64253F2A-A834-466D-9328-BFB5A5A5627C}" destId="{03FB7742-DAAF-46E2-A2E8-A12938E8264F}" srcOrd="3" destOrd="0" presId="urn:microsoft.com/office/officeart/2018/2/layout/IconLabelDescriptionList"/>
    <dgm:cxn modelId="{C2409C38-1924-4708-9F09-63D798BA2C14}" type="presParOf" srcId="{64253F2A-A834-466D-9328-BFB5A5A5627C}" destId="{9F3A932F-7FD2-47B4-92AC-86D4E8A42AEA}" srcOrd="4" destOrd="0" presId="urn:microsoft.com/office/officeart/2018/2/layout/IconLabelDescriptionList"/>
    <dgm:cxn modelId="{287842CE-BB90-44A4-868E-B443DC250214}" type="presParOf" srcId="{9F3A932F-7FD2-47B4-92AC-86D4E8A42AEA}" destId="{7F7873B2-A765-4D2D-AABB-1DD940CCB642}" srcOrd="0" destOrd="0" presId="urn:microsoft.com/office/officeart/2018/2/layout/IconLabelDescriptionList"/>
    <dgm:cxn modelId="{0D090710-8340-4F98-AAFF-6EDB1C0F9158}" type="presParOf" srcId="{9F3A932F-7FD2-47B4-92AC-86D4E8A42AEA}" destId="{DD86EF22-D6AE-442B-B3B4-F96151F778CD}" srcOrd="1" destOrd="0" presId="urn:microsoft.com/office/officeart/2018/2/layout/IconLabelDescriptionList"/>
    <dgm:cxn modelId="{D3749612-95AD-4A48-AF4D-96F71766CDE2}" type="presParOf" srcId="{9F3A932F-7FD2-47B4-92AC-86D4E8A42AEA}" destId="{B1E95C43-ABA9-49CF-B4D5-69BF849C79D8}" srcOrd="2" destOrd="0" presId="urn:microsoft.com/office/officeart/2018/2/layout/IconLabelDescriptionList"/>
    <dgm:cxn modelId="{DA86145D-01F1-4F56-B2CF-17B183384C70}" type="presParOf" srcId="{9F3A932F-7FD2-47B4-92AC-86D4E8A42AEA}" destId="{1E892DC5-BDCE-412E-A08A-DA1EB1081743}" srcOrd="3" destOrd="0" presId="urn:microsoft.com/office/officeart/2018/2/layout/IconLabelDescriptionList"/>
    <dgm:cxn modelId="{EEF9B4E7-DC5E-4995-B3E5-A87978EAA090}" type="presParOf" srcId="{9F3A932F-7FD2-47B4-92AC-86D4E8A42AEA}" destId="{C50E58DD-FEDA-455B-B2DA-CF56C4BDE487}" srcOrd="4" destOrd="0" presId="urn:microsoft.com/office/officeart/2018/2/layout/IconLabelDescriptionList"/>
    <dgm:cxn modelId="{5AF4E70F-CD54-4C7E-84E7-12C1423F7F39}" type="presParOf" srcId="{64253F2A-A834-466D-9328-BFB5A5A5627C}" destId="{1D366F7E-1D25-47EA-8866-5C169840697D}" srcOrd="5" destOrd="0" presId="urn:microsoft.com/office/officeart/2018/2/layout/IconLabelDescriptionList"/>
    <dgm:cxn modelId="{CAF578C1-675E-407D-A91D-4C47751C0CDE}" type="presParOf" srcId="{64253F2A-A834-466D-9328-BFB5A5A5627C}" destId="{3E54961B-AE30-4ABE-8404-30AE595BF093}" srcOrd="6" destOrd="0" presId="urn:microsoft.com/office/officeart/2018/2/layout/IconLabelDescriptionList"/>
    <dgm:cxn modelId="{10180C44-9FB5-4AC6-9022-B93CA9D0CEB2}" type="presParOf" srcId="{3E54961B-AE30-4ABE-8404-30AE595BF093}" destId="{8E723B7D-34C4-461F-8208-788C59B1CDD7}" srcOrd="0" destOrd="0" presId="urn:microsoft.com/office/officeart/2018/2/layout/IconLabelDescriptionList"/>
    <dgm:cxn modelId="{3A4B3535-F159-40A0-B99C-380DC7D6872E}" type="presParOf" srcId="{3E54961B-AE30-4ABE-8404-30AE595BF093}" destId="{D39769E4-2762-4386-8F52-AEE81411BD2E}" srcOrd="1" destOrd="0" presId="urn:microsoft.com/office/officeart/2018/2/layout/IconLabelDescriptionList"/>
    <dgm:cxn modelId="{9383418F-7634-4871-899F-39ECC8D9DFF2}" type="presParOf" srcId="{3E54961B-AE30-4ABE-8404-30AE595BF093}" destId="{682F39E0-A297-4F8B-A630-5A3892A1CF42}" srcOrd="2" destOrd="0" presId="urn:microsoft.com/office/officeart/2018/2/layout/IconLabelDescriptionList"/>
    <dgm:cxn modelId="{E66C9840-18E5-47C9-A16B-05C83B3AED32}" type="presParOf" srcId="{3E54961B-AE30-4ABE-8404-30AE595BF093}" destId="{43650CFD-7D34-4C51-BF46-54568910243B}" srcOrd="3" destOrd="0" presId="urn:microsoft.com/office/officeart/2018/2/layout/IconLabelDescriptionList"/>
    <dgm:cxn modelId="{7D1D81E0-AEEA-4CD4-A996-41FEEE9B866C}" type="presParOf" srcId="{3E54961B-AE30-4ABE-8404-30AE595BF093}" destId="{B28A2F62-8B8D-4532-BBC0-930C55FAFEFE}" srcOrd="4" destOrd="0" presId="urn:microsoft.com/office/officeart/2018/2/layout/IconLabelDescriptionList"/>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52A22A88-5BAB-44A6-98DF-8D576D64631E}" type="doc">
      <dgm:prSet loTypeId="urn:microsoft.com/office/officeart/2018/5/layout/CenteredIconLabelDescriptionList" loCatId="icon" qsTypeId="urn:microsoft.com/office/officeart/2005/8/quickstyle/simple1" qsCatId="simple" csTypeId="urn:microsoft.com/office/officeart/2018/5/colors/Iconchunking_neutralbg_accent6_2" csCatId="accent6" phldr="1"/>
      <dgm:spPr/>
      <dgm:t>
        <a:bodyPr/>
        <a:lstStyle/>
        <a:p>
          <a:endParaRPr lang="en-US"/>
        </a:p>
      </dgm:t>
    </dgm:pt>
    <dgm:pt modelId="{C7389E0B-1ECC-46BB-A562-B895B555A332}">
      <dgm:prSet/>
      <dgm:spPr/>
      <dgm:t>
        <a:bodyPr/>
        <a:lstStyle/>
        <a:p>
          <a:pPr>
            <a:defRPr b="1"/>
          </a:pPr>
          <a:r>
            <a:rPr lang="en-US" b="1" i="0"/>
            <a:t>Load Data.</a:t>
          </a:r>
          <a:endParaRPr lang="en-US"/>
        </a:p>
      </dgm:t>
    </dgm:pt>
    <dgm:pt modelId="{A9767CDE-0E99-400A-B2A5-929638F84790}" type="parTrans" cxnId="{13581842-5C87-4E12-8C6A-C912C3BB4CA0}">
      <dgm:prSet/>
      <dgm:spPr/>
      <dgm:t>
        <a:bodyPr/>
        <a:lstStyle/>
        <a:p>
          <a:endParaRPr lang="en-US"/>
        </a:p>
      </dgm:t>
    </dgm:pt>
    <dgm:pt modelId="{931FB681-B7F2-4C2A-8C31-CDC20B1F7C80}" type="sibTrans" cxnId="{13581842-5C87-4E12-8C6A-C912C3BB4CA0}">
      <dgm:prSet/>
      <dgm:spPr/>
      <dgm:t>
        <a:bodyPr/>
        <a:lstStyle/>
        <a:p>
          <a:endParaRPr lang="en-US"/>
        </a:p>
      </dgm:t>
    </dgm:pt>
    <dgm:pt modelId="{930F4A07-B923-40A6-90A2-CA22F16A96B7}">
      <dgm:prSet/>
      <dgm:spPr/>
      <dgm:t>
        <a:bodyPr/>
        <a:lstStyle/>
        <a:p>
          <a:pPr algn="just"/>
          <a:r>
            <a:rPr lang="en-US" b="0" i="0" dirty="0"/>
            <a:t>Load the </a:t>
          </a:r>
          <a:r>
            <a:rPr lang="en-US" b="0" i="0" dirty="0" err="1"/>
            <a:t>DataSet</a:t>
          </a:r>
          <a:r>
            <a:rPr lang="en-US" b="0" i="0" dirty="0"/>
            <a:t> into a </a:t>
          </a:r>
          <a:r>
            <a:rPr lang="en-US" b="0" i="0" dirty="0" err="1"/>
            <a:t>DataFrame</a:t>
          </a:r>
          <a:r>
            <a:rPr lang="en-US" b="0" i="0" dirty="0"/>
            <a:t> object </a:t>
          </a:r>
          <a:endParaRPr lang="en-US" dirty="0"/>
        </a:p>
      </dgm:t>
    </dgm:pt>
    <dgm:pt modelId="{E50FAB52-49D6-4DA8-9472-562A6AD230E1}" type="parTrans" cxnId="{79C161E9-4DB9-41C6-BD2A-EEECED471C22}">
      <dgm:prSet/>
      <dgm:spPr/>
      <dgm:t>
        <a:bodyPr/>
        <a:lstStyle/>
        <a:p>
          <a:endParaRPr lang="en-US"/>
        </a:p>
      </dgm:t>
    </dgm:pt>
    <dgm:pt modelId="{E805EFF1-2517-4F7B-9335-FE6214BD74EE}" type="sibTrans" cxnId="{79C161E9-4DB9-41C6-BD2A-EEECED471C22}">
      <dgm:prSet/>
      <dgm:spPr/>
      <dgm:t>
        <a:bodyPr/>
        <a:lstStyle/>
        <a:p>
          <a:endParaRPr lang="en-US"/>
        </a:p>
      </dgm:t>
    </dgm:pt>
    <dgm:pt modelId="{BF5B5640-20E7-4639-959A-FF746D7058FF}">
      <dgm:prSet/>
      <dgm:spPr/>
      <dgm:t>
        <a:bodyPr/>
        <a:lstStyle/>
        <a:p>
          <a:pPr>
            <a:defRPr b="1"/>
          </a:pPr>
          <a:r>
            <a:rPr lang="en-US" b="1" i="0"/>
            <a:t>Processing Data</a:t>
          </a:r>
          <a:endParaRPr lang="en-US"/>
        </a:p>
      </dgm:t>
    </dgm:pt>
    <dgm:pt modelId="{741DAF1D-6DAD-456E-8F49-B64EE687DA41}" type="parTrans" cxnId="{BE0BD965-BF37-46C2-AB06-FDF05ED96608}">
      <dgm:prSet/>
      <dgm:spPr/>
      <dgm:t>
        <a:bodyPr/>
        <a:lstStyle/>
        <a:p>
          <a:endParaRPr lang="en-US"/>
        </a:p>
      </dgm:t>
    </dgm:pt>
    <dgm:pt modelId="{C33FA564-64C4-4ECB-AB36-D170C9C88B90}" type="sibTrans" cxnId="{BE0BD965-BF37-46C2-AB06-FDF05ED96608}">
      <dgm:prSet/>
      <dgm:spPr/>
      <dgm:t>
        <a:bodyPr/>
        <a:lstStyle/>
        <a:p>
          <a:endParaRPr lang="en-US"/>
        </a:p>
      </dgm:t>
    </dgm:pt>
    <dgm:pt modelId="{A882DFFB-913D-490F-93AD-2FB736266A01}">
      <dgm:prSet/>
      <dgm:spPr/>
      <dgm:t>
        <a:bodyPr/>
        <a:lstStyle/>
        <a:p>
          <a:pPr algn="just"/>
          <a:r>
            <a:rPr lang="en-US" b="0" i="0" dirty="0"/>
            <a:t>The data goes through a Standard Scalar processing</a:t>
          </a:r>
          <a:endParaRPr lang="en-US" dirty="0"/>
        </a:p>
      </dgm:t>
    </dgm:pt>
    <dgm:pt modelId="{17C8B66A-DD4C-45DD-B812-300E2C7EE830}" type="parTrans" cxnId="{A092A28C-4625-4529-81FE-F97882493693}">
      <dgm:prSet/>
      <dgm:spPr/>
      <dgm:t>
        <a:bodyPr/>
        <a:lstStyle/>
        <a:p>
          <a:endParaRPr lang="en-US"/>
        </a:p>
      </dgm:t>
    </dgm:pt>
    <dgm:pt modelId="{BB2CFC87-70F8-4B5F-97F0-C180238DACA6}" type="sibTrans" cxnId="{A092A28C-4625-4529-81FE-F97882493693}">
      <dgm:prSet/>
      <dgm:spPr/>
      <dgm:t>
        <a:bodyPr/>
        <a:lstStyle/>
        <a:p>
          <a:endParaRPr lang="en-US"/>
        </a:p>
      </dgm:t>
    </dgm:pt>
    <dgm:pt modelId="{45F230EA-8C23-4B46-ADAB-1160C394EB26}">
      <dgm:prSet/>
      <dgm:spPr/>
      <dgm:t>
        <a:bodyPr/>
        <a:lstStyle/>
        <a:p>
          <a:pPr>
            <a:defRPr b="1"/>
          </a:pPr>
          <a:r>
            <a:rPr lang="en-US" b="1" i="0"/>
            <a:t>Split Data.</a:t>
          </a:r>
          <a:endParaRPr lang="en-US"/>
        </a:p>
      </dgm:t>
    </dgm:pt>
    <dgm:pt modelId="{5F115DF9-4DC2-4A2A-8844-C62FE224416A}" type="parTrans" cxnId="{CEFAC724-07F0-4A0A-9C69-FDF5F9F30211}">
      <dgm:prSet/>
      <dgm:spPr/>
      <dgm:t>
        <a:bodyPr/>
        <a:lstStyle/>
        <a:p>
          <a:endParaRPr lang="en-US"/>
        </a:p>
      </dgm:t>
    </dgm:pt>
    <dgm:pt modelId="{24401D1F-B252-4AB5-8E3F-F34D9E316468}" type="sibTrans" cxnId="{CEFAC724-07F0-4A0A-9C69-FDF5F9F30211}">
      <dgm:prSet/>
      <dgm:spPr/>
      <dgm:t>
        <a:bodyPr/>
        <a:lstStyle/>
        <a:p>
          <a:endParaRPr lang="en-US"/>
        </a:p>
      </dgm:t>
    </dgm:pt>
    <dgm:pt modelId="{87893823-5B59-46C6-9B27-28ECE7286943}">
      <dgm:prSet/>
      <dgm:spPr/>
      <dgm:t>
        <a:bodyPr/>
        <a:lstStyle/>
        <a:p>
          <a:pPr algn="just"/>
          <a:r>
            <a:rPr lang="en-US" b="0" i="0" dirty="0"/>
            <a:t>Split the data between train and test set</a:t>
          </a:r>
          <a:endParaRPr lang="en-US" dirty="0"/>
        </a:p>
      </dgm:t>
    </dgm:pt>
    <dgm:pt modelId="{49A928A2-CE8A-4768-931C-3266393388CC}" type="parTrans" cxnId="{946E1BED-A506-4F09-A4C2-C33F4CD994DB}">
      <dgm:prSet/>
      <dgm:spPr/>
      <dgm:t>
        <a:bodyPr/>
        <a:lstStyle/>
        <a:p>
          <a:endParaRPr lang="en-US"/>
        </a:p>
      </dgm:t>
    </dgm:pt>
    <dgm:pt modelId="{A0C5192D-56FA-433B-8FAB-7FE0BD51910A}" type="sibTrans" cxnId="{946E1BED-A506-4F09-A4C2-C33F4CD994DB}">
      <dgm:prSet/>
      <dgm:spPr/>
      <dgm:t>
        <a:bodyPr/>
        <a:lstStyle/>
        <a:p>
          <a:endParaRPr lang="en-US"/>
        </a:p>
      </dgm:t>
    </dgm:pt>
    <dgm:pt modelId="{028A1A4A-9858-4240-8448-815E47E90CF1}">
      <dgm:prSet/>
      <dgm:spPr/>
      <dgm:t>
        <a:bodyPr/>
        <a:lstStyle/>
        <a:p>
          <a:pPr>
            <a:defRPr b="1"/>
          </a:pPr>
          <a:r>
            <a:rPr lang="en-US" b="1" i="0"/>
            <a:t>Create Grid Search Object.</a:t>
          </a:r>
          <a:endParaRPr lang="en-US"/>
        </a:p>
      </dgm:t>
    </dgm:pt>
    <dgm:pt modelId="{23790AD3-AACC-4DDE-B038-2E7A8CA4A637}" type="parTrans" cxnId="{1D3EDDA6-07A5-483A-BA4A-A6B81788AF6B}">
      <dgm:prSet/>
      <dgm:spPr/>
      <dgm:t>
        <a:bodyPr/>
        <a:lstStyle/>
        <a:p>
          <a:endParaRPr lang="en-US"/>
        </a:p>
      </dgm:t>
    </dgm:pt>
    <dgm:pt modelId="{ACD6C19A-10D3-4151-A74A-0E40C4323FB7}" type="sibTrans" cxnId="{1D3EDDA6-07A5-483A-BA4A-A6B81788AF6B}">
      <dgm:prSet/>
      <dgm:spPr/>
      <dgm:t>
        <a:bodyPr/>
        <a:lstStyle/>
        <a:p>
          <a:endParaRPr lang="en-US"/>
        </a:p>
      </dgm:t>
    </dgm:pt>
    <dgm:pt modelId="{B994951B-577F-4471-88EC-2E8B078028BD}">
      <dgm:prSet/>
      <dgm:spPr/>
      <dgm:t>
        <a:bodyPr/>
        <a:lstStyle/>
        <a:p>
          <a:pPr algn="just"/>
          <a:r>
            <a:rPr lang="en-US" b="0" i="0" dirty="0"/>
            <a:t>The Grid Search Object helps to analyzes several configuration from the same prediction model and choose the best.</a:t>
          </a:r>
          <a:r>
            <a:rPr lang="en-US" b="1" i="0" dirty="0"/>
            <a:t> </a:t>
          </a:r>
          <a:endParaRPr lang="en-US" dirty="0"/>
        </a:p>
      </dgm:t>
    </dgm:pt>
    <dgm:pt modelId="{126E8F79-35B8-4CB6-BE19-0173A7A107A7}" type="parTrans" cxnId="{7C2FD770-43CF-4D86-9780-EECD79417FB9}">
      <dgm:prSet/>
      <dgm:spPr/>
      <dgm:t>
        <a:bodyPr/>
        <a:lstStyle/>
        <a:p>
          <a:endParaRPr lang="en-US"/>
        </a:p>
      </dgm:t>
    </dgm:pt>
    <dgm:pt modelId="{89EA5328-7A2E-43F2-9C0F-55580ACFB641}" type="sibTrans" cxnId="{7C2FD770-43CF-4D86-9780-EECD79417FB9}">
      <dgm:prSet/>
      <dgm:spPr/>
      <dgm:t>
        <a:bodyPr/>
        <a:lstStyle/>
        <a:p>
          <a:endParaRPr lang="en-US"/>
        </a:p>
      </dgm:t>
    </dgm:pt>
    <dgm:pt modelId="{534F15BE-8286-43B9-99DA-F403E97375EE}">
      <dgm:prSet/>
      <dgm:spPr/>
      <dgm:t>
        <a:bodyPr/>
        <a:lstStyle/>
        <a:p>
          <a:pPr>
            <a:defRPr b="1"/>
          </a:pPr>
          <a:r>
            <a:rPr lang="en-US" b="1" i="0"/>
            <a:t>Models.</a:t>
          </a:r>
          <a:r>
            <a:rPr lang="en-US" b="0" i="0"/>
            <a:t> </a:t>
          </a:r>
          <a:endParaRPr lang="en-US"/>
        </a:p>
      </dgm:t>
    </dgm:pt>
    <dgm:pt modelId="{C7F87124-4912-4537-AC5E-4A3912301748}" type="parTrans" cxnId="{F04ADAEA-8A93-40CF-8380-AA3777A5BA7A}">
      <dgm:prSet/>
      <dgm:spPr/>
      <dgm:t>
        <a:bodyPr/>
        <a:lstStyle/>
        <a:p>
          <a:endParaRPr lang="en-US"/>
        </a:p>
      </dgm:t>
    </dgm:pt>
    <dgm:pt modelId="{4B454F92-294C-48DB-82BC-B5DF78B51895}" type="sibTrans" cxnId="{F04ADAEA-8A93-40CF-8380-AA3777A5BA7A}">
      <dgm:prSet/>
      <dgm:spPr/>
      <dgm:t>
        <a:bodyPr/>
        <a:lstStyle/>
        <a:p>
          <a:endParaRPr lang="en-US"/>
        </a:p>
      </dgm:t>
    </dgm:pt>
    <dgm:pt modelId="{3C04EAD1-B277-4663-ACA6-2F4B2578B42D}">
      <dgm:prSet/>
      <dgm:spPr/>
      <dgm:t>
        <a:bodyPr/>
        <a:lstStyle/>
        <a:p>
          <a:pPr algn="just">
            <a:buFont typeface="Arial" panose="020B0604020202020204" pitchFamily="34" charset="0"/>
            <a:buNone/>
          </a:pPr>
          <a:r>
            <a:rPr lang="en-US" b="0" i="0" dirty="0"/>
            <a:t>- Logistic Regression</a:t>
          </a:r>
          <a:endParaRPr lang="en-US" dirty="0"/>
        </a:p>
      </dgm:t>
    </dgm:pt>
    <dgm:pt modelId="{16952929-063A-46A5-BEBE-51ECC7AE0FB2}" type="parTrans" cxnId="{A6D8CC72-27B9-45E2-AC45-5E841F2AC7BA}">
      <dgm:prSet/>
      <dgm:spPr/>
      <dgm:t>
        <a:bodyPr/>
        <a:lstStyle/>
        <a:p>
          <a:endParaRPr lang="en-US"/>
        </a:p>
      </dgm:t>
    </dgm:pt>
    <dgm:pt modelId="{E1E64772-E6EE-47ED-97B4-485C19E7665C}" type="sibTrans" cxnId="{A6D8CC72-27B9-45E2-AC45-5E841F2AC7BA}">
      <dgm:prSet/>
      <dgm:spPr/>
      <dgm:t>
        <a:bodyPr/>
        <a:lstStyle/>
        <a:p>
          <a:endParaRPr lang="en-US"/>
        </a:p>
      </dgm:t>
    </dgm:pt>
    <dgm:pt modelId="{41973A30-A969-4DA4-8903-C56E5549B811}">
      <dgm:prSet/>
      <dgm:spPr/>
      <dgm:t>
        <a:bodyPr/>
        <a:lstStyle/>
        <a:p>
          <a:pPr algn="just">
            <a:buFont typeface="Arial" panose="020B0604020202020204" pitchFamily="34" charset="0"/>
            <a:buNone/>
          </a:pPr>
          <a:r>
            <a:rPr lang="en-US" b="0" i="0" dirty="0"/>
            <a:t>- Support Vector Machine</a:t>
          </a:r>
          <a:endParaRPr lang="en-US" dirty="0"/>
        </a:p>
      </dgm:t>
    </dgm:pt>
    <dgm:pt modelId="{0A96FF12-1801-4295-B032-01361DC81D9E}" type="parTrans" cxnId="{9FAEDCCF-5B30-4970-9531-A7CECDEC3C5D}">
      <dgm:prSet/>
      <dgm:spPr/>
      <dgm:t>
        <a:bodyPr/>
        <a:lstStyle/>
        <a:p>
          <a:endParaRPr lang="en-US"/>
        </a:p>
      </dgm:t>
    </dgm:pt>
    <dgm:pt modelId="{0DBBF486-04D5-4715-A612-F380D93289ED}" type="sibTrans" cxnId="{9FAEDCCF-5B30-4970-9531-A7CECDEC3C5D}">
      <dgm:prSet/>
      <dgm:spPr/>
      <dgm:t>
        <a:bodyPr/>
        <a:lstStyle/>
        <a:p>
          <a:endParaRPr lang="en-US"/>
        </a:p>
      </dgm:t>
    </dgm:pt>
    <dgm:pt modelId="{874C7772-BBDA-4A36-A1EB-FCA7039FA6D5}">
      <dgm:prSet/>
      <dgm:spPr/>
      <dgm:t>
        <a:bodyPr/>
        <a:lstStyle/>
        <a:p>
          <a:pPr algn="just">
            <a:buFont typeface="Arial" panose="020B0604020202020204" pitchFamily="34" charset="0"/>
            <a:buNone/>
          </a:pPr>
          <a:r>
            <a:rPr lang="en-US" b="0" i="0" dirty="0"/>
            <a:t>- Decision Tree</a:t>
          </a:r>
          <a:endParaRPr lang="en-US" dirty="0"/>
        </a:p>
      </dgm:t>
    </dgm:pt>
    <dgm:pt modelId="{5C7245CF-BEA8-459B-AC9B-D7B8CBBEA583}" type="parTrans" cxnId="{5CFE254B-794F-444D-86A2-5C38A78B596C}">
      <dgm:prSet/>
      <dgm:spPr/>
      <dgm:t>
        <a:bodyPr/>
        <a:lstStyle/>
        <a:p>
          <a:endParaRPr lang="en-US"/>
        </a:p>
      </dgm:t>
    </dgm:pt>
    <dgm:pt modelId="{3F7F9893-F45D-41BD-83B6-967C8F7EA45C}" type="sibTrans" cxnId="{5CFE254B-794F-444D-86A2-5C38A78B596C}">
      <dgm:prSet/>
      <dgm:spPr/>
      <dgm:t>
        <a:bodyPr/>
        <a:lstStyle/>
        <a:p>
          <a:endParaRPr lang="en-US"/>
        </a:p>
      </dgm:t>
    </dgm:pt>
    <dgm:pt modelId="{7D690B9E-3CBF-48D3-95E6-FC7D24320BC4}">
      <dgm:prSet/>
      <dgm:spPr/>
      <dgm:t>
        <a:bodyPr/>
        <a:lstStyle/>
        <a:p>
          <a:pPr algn="just">
            <a:buFont typeface="Arial" panose="020B0604020202020204" pitchFamily="34" charset="0"/>
            <a:buNone/>
          </a:pPr>
          <a:r>
            <a:rPr lang="en-US" b="0" i="0" dirty="0"/>
            <a:t>- K-Nearest Neighbors</a:t>
          </a:r>
          <a:endParaRPr lang="en-US" dirty="0"/>
        </a:p>
      </dgm:t>
    </dgm:pt>
    <dgm:pt modelId="{1DF6351C-479A-4CC1-8D91-5720FEB60BCF}" type="parTrans" cxnId="{DBE02949-BDF7-4ECF-9CF1-0DCC5272B288}">
      <dgm:prSet/>
      <dgm:spPr/>
      <dgm:t>
        <a:bodyPr/>
        <a:lstStyle/>
        <a:p>
          <a:endParaRPr lang="en-US"/>
        </a:p>
      </dgm:t>
    </dgm:pt>
    <dgm:pt modelId="{F76A8F52-5624-457A-9A98-DEBAC03578DA}" type="sibTrans" cxnId="{DBE02949-BDF7-4ECF-9CF1-0DCC5272B288}">
      <dgm:prSet/>
      <dgm:spPr/>
      <dgm:t>
        <a:bodyPr/>
        <a:lstStyle/>
        <a:p>
          <a:endParaRPr lang="en-US"/>
        </a:p>
      </dgm:t>
    </dgm:pt>
    <dgm:pt modelId="{7BD3DB28-B510-4255-A403-F74655C9CCF8}" type="pres">
      <dgm:prSet presAssocID="{52A22A88-5BAB-44A6-98DF-8D576D64631E}" presName="root" presStyleCnt="0">
        <dgm:presLayoutVars>
          <dgm:dir/>
          <dgm:resizeHandles val="exact"/>
        </dgm:presLayoutVars>
      </dgm:prSet>
      <dgm:spPr/>
    </dgm:pt>
    <dgm:pt modelId="{F2DD471B-6DD9-46F4-B118-AD81B892B304}" type="pres">
      <dgm:prSet presAssocID="{C7389E0B-1ECC-46BB-A562-B895B555A332}" presName="compNode" presStyleCnt="0"/>
      <dgm:spPr/>
    </dgm:pt>
    <dgm:pt modelId="{33005D5B-0D6C-46FC-9B33-0598008AEFAF}" type="pres">
      <dgm:prSet presAssocID="{C7389E0B-1ECC-46BB-A562-B895B555A332}"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ervidor"/>
        </a:ext>
      </dgm:extLst>
    </dgm:pt>
    <dgm:pt modelId="{AB6F89C3-F1FD-42AF-8E28-7F22428745E2}" type="pres">
      <dgm:prSet presAssocID="{C7389E0B-1ECC-46BB-A562-B895B555A332}" presName="iconSpace" presStyleCnt="0"/>
      <dgm:spPr/>
    </dgm:pt>
    <dgm:pt modelId="{4C54A601-E773-4669-9FE3-34C6752C016E}" type="pres">
      <dgm:prSet presAssocID="{C7389E0B-1ECC-46BB-A562-B895B555A332}" presName="parTx" presStyleLbl="revTx" presStyleIdx="0" presStyleCnt="10">
        <dgm:presLayoutVars>
          <dgm:chMax val="0"/>
          <dgm:chPref val="0"/>
        </dgm:presLayoutVars>
      </dgm:prSet>
      <dgm:spPr/>
    </dgm:pt>
    <dgm:pt modelId="{04FC6635-8ED4-41F8-A3C7-5D5DDBFF27AE}" type="pres">
      <dgm:prSet presAssocID="{C7389E0B-1ECC-46BB-A562-B895B555A332}" presName="txSpace" presStyleCnt="0"/>
      <dgm:spPr/>
    </dgm:pt>
    <dgm:pt modelId="{2F576CC8-973B-4B35-B7CE-F977B4777716}" type="pres">
      <dgm:prSet presAssocID="{C7389E0B-1ECC-46BB-A562-B895B555A332}" presName="desTx" presStyleLbl="revTx" presStyleIdx="1" presStyleCnt="10">
        <dgm:presLayoutVars/>
      </dgm:prSet>
      <dgm:spPr/>
    </dgm:pt>
    <dgm:pt modelId="{135E085E-0D29-422C-AC66-30BD665DB050}" type="pres">
      <dgm:prSet presAssocID="{931FB681-B7F2-4C2A-8C31-CDC20B1F7C80}" presName="sibTrans" presStyleCnt="0"/>
      <dgm:spPr/>
    </dgm:pt>
    <dgm:pt modelId="{99082E45-6BCB-4657-B513-8DB591505773}" type="pres">
      <dgm:prSet presAssocID="{BF5B5640-20E7-4639-959A-FF746D7058FF}" presName="compNode" presStyleCnt="0"/>
      <dgm:spPr/>
    </dgm:pt>
    <dgm:pt modelId="{3D358C6D-D711-4320-927F-DAC878EA25F5}" type="pres">
      <dgm:prSet presAssocID="{BF5B5640-20E7-4639-959A-FF746D7058FF}"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ase de datos"/>
        </a:ext>
      </dgm:extLst>
    </dgm:pt>
    <dgm:pt modelId="{979CA301-C6DB-44CA-9BB0-884996880742}" type="pres">
      <dgm:prSet presAssocID="{BF5B5640-20E7-4639-959A-FF746D7058FF}" presName="iconSpace" presStyleCnt="0"/>
      <dgm:spPr/>
    </dgm:pt>
    <dgm:pt modelId="{00CF818A-833F-4ED1-BE78-0F1F08D48409}" type="pres">
      <dgm:prSet presAssocID="{BF5B5640-20E7-4639-959A-FF746D7058FF}" presName="parTx" presStyleLbl="revTx" presStyleIdx="2" presStyleCnt="10">
        <dgm:presLayoutVars>
          <dgm:chMax val="0"/>
          <dgm:chPref val="0"/>
        </dgm:presLayoutVars>
      </dgm:prSet>
      <dgm:spPr/>
    </dgm:pt>
    <dgm:pt modelId="{B96ED9D6-EFF5-4361-BEA0-929502ACB43E}" type="pres">
      <dgm:prSet presAssocID="{BF5B5640-20E7-4639-959A-FF746D7058FF}" presName="txSpace" presStyleCnt="0"/>
      <dgm:spPr/>
    </dgm:pt>
    <dgm:pt modelId="{9C46AE55-E5E6-4769-8612-452FED7015F0}" type="pres">
      <dgm:prSet presAssocID="{BF5B5640-20E7-4639-959A-FF746D7058FF}" presName="desTx" presStyleLbl="revTx" presStyleIdx="3" presStyleCnt="10">
        <dgm:presLayoutVars/>
      </dgm:prSet>
      <dgm:spPr/>
    </dgm:pt>
    <dgm:pt modelId="{3A0D51BA-9E28-4002-AA9B-F7FE589827C1}" type="pres">
      <dgm:prSet presAssocID="{C33FA564-64C4-4ECB-AB36-D170C9C88B90}" presName="sibTrans" presStyleCnt="0"/>
      <dgm:spPr/>
    </dgm:pt>
    <dgm:pt modelId="{769F655B-44DD-43CC-8525-4913444FE05E}" type="pres">
      <dgm:prSet presAssocID="{45F230EA-8C23-4B46-ADAB-1160C394EB26}" presName="compNode" presStyleCnt="0"/>
      <dgm:spPr/>
    </dgm:pt>
    <dgm:pt modelId="{8D38E6CC-D07D-4D06-835A-40D650F06245}" type="pres">
      <dgm:prSet presAssocID="{45F230EA-8C23-4B46-ADAB-1160C394EB26}"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abla"/>
        </a:ext>
      </dgm:extLst>
    </dgm:pt>
    <dgm:pt modelId="{D7184FFD-D8C4-4B26-A351-28EFACCFF59A}" type="pres">
      <dgm:prSet presAssocID="{45F230EA-8C23-4B46-ADAB-1160C394EB26}" presName="iconSpace" presStyleCnt="0"/>
      <dgm:spPr/>
    </dgm:pt>
    <dgm:pt modelId="{986122C1-46B6-40C4-B1A1-29DD19FCFD78}" type="pres">
      <dgm:prSet presAssocID="{45F230EA-8C23-4B46-ADAB-1160C394EB26}" presName="parTx" presStyleLbl="revTx" presStyleIdx="4" presStyleCnt="10">
        <dgm:presLayoutVars>
          <dgm:chMax val="0"/>
          <dgm:chPref val="0"/>
        </dgm:presLayoutVars>
      </dgm:prSet>
      <dgm:spPr/>
    </dgm:pt>
    <dgm:pt modelId="{8BACBEEE-C9F0-460B-87F1-24B402AFE9B4}" type="pres">
      <dgm:prSet presAssocID="{45F230EA-8C23-4B46-ADAB-1160C394EB26}" presName="txSpace" presStyleCnt="0"/>
      <dgm:spPr/>
    </dgm:pt>
    <dgm:pt modelId="{6FFEC838-CF1D-452E-8D35-1FFE6D8854AF}" type="pres">
      <dgm:prSet presAssocID="{45F230EA-8C23-4B46-ADAB-1160C394EB26}" presName="desTx" presStyleLbl="revTx" presStyleIdx="5" presStyleCnt="10">
        <dgm:presLayoutVars/>
      </dgm:prSet>
      <dgm:spPr/>
    </dgm:pt>
    <dgm:pt modelId="{C1928A61-E24C-498B-82DF-DB0B88396818}" type="pres">
      <dgm:prSet presAssocID="{24401D1F-B252-4AB5-8E3F-F34D9E316468}" presName="sibTrans" presStyleCnt="0"/>
      <dgm:spPr/>
    </dgm:pt>
    <dgm:pt modelId="{5093251B-99F0-4CE0-A87E-D38E8CF13C78}" type="pres">
      <dgm:prSet presAssocID="{028A1A4A-9858-4240-8448-815E47E90CF1}" presName="compNode" presStyleCnt="0"/>
      <dgm:spPr/>
    </dgm:pt>
    <dgm:pt modelId="{2D9F2A15-F881-4DF4-8EE9-ADED40C78740}" type="pres">
      <dgm:prSet presAssocID="{028A1A4A-9858-4240-8448-815E47E90CF1}"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Laberinto"/>
        </a:ext>
      </dgm:extLst>
    </dgm:pt>
    <dgm:pt modelId="{A12FC1EC-F5A7-4D89-AC4A-9653540BA9DC}" type="pres">
      <dgm:prSet presAssocID="{028A1A4A-9858-4240-8448-815E47E90CF1}" presName="iconSpace" presStyleCnt="0"/>
      <dgm:spPr/>
    </dgm:pt>
    <dgm:pt modelId="{E41EBBC1-C677-45AF-843A-B2A7B626A95F}" type="pres">
      <dgm:prSet presAssocID="{028A1A4A-9858-4240-8448-815E47E90CF1}" presName="parTx" presStyleLbl="revTx" presStyleIdx="6" presStyleCnt="10">
        <dgm:presLayoutVars>
          <dgm:chMax val="0"/>
          <dgm:chPref val="0"/>
        </dgm:presLayoutVars>
      </dgm:prSet>
      <dgm:spPr/>
    </dgm:pt>
    <dgm:pt modelId="{F3DD4D7F-1D47-45BD-80F2-FE1149B3BA03}" type="pres">
      <dgm:prSet presAssocID="{028A1A4A-9858-4240-8448-815E47E90CF1}" presName="txSpace" presStyleCnt="0"/>
      <dgm:spPr/>
    </dgm:pt>
    <dgm:pt modelId="{836E71C7-CB6E-4ADF-B326-DB2ADC55245A}" type="pres">
      <dgm:prSet presAssocID="{028A1A4A-9858-4240-8448-815E47E90CF1}" presName="desTx" presStyleLbl="revTx" presStyleIdx="7" presStyleCnt="10">
        <dgm:presLayoutVars/>
      </dgm:prSet>
      <dgm:spPr/>
    </dgm:pt>
    <dgm:pt modelId="{401D2053-EDD9-4FE9-AABC-D4434015DFC9}" type="pres">
      <dgm:prSet presAssocID="{ACD6C19A-10D3-4151-A74A-0E40C4323FB7}" presName="sibTrans" presStyleCnt="0"/>
      <dgm:spPr/>
    </dgm:pt>
    <dgm:pt modelId="{F46AEAFC-9E07-4AEA-A21B-CF30DA4D1635}" type="pres">
      <dgm:prSet presAssocID="{534F15BE-8286-43B9-99DA-F403E97375EE}" presName="compNode" presStyleCnt="0"/>
      <dgm:spPr/>
    </dgm:pt>
    <dgm:pt modelId="{291E575D-60C8-4D88-8C39-1C69A1458842}" type="pres">
      <dgm:prSet presAssocID="{534F15BE-8286-43B9-99DA-F403E97375EE}"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Estadísticas"/>
        </a:ext>
      </dgm:extLst>
    </dgm:pt>
    <dgm:pt modelId="{DFDD9755-63AF-4150-91E2-5A9CDD193502}" type="pres">
      <dgm:prSet presAssocID="{534F15BE-8286-43B9-99DA-F403E97375EE}" presName="iconSpace" presStyleCnt="0"/>
      <dgm:spPr/>
    </dgm:pt>
    <dgm:pt modelId="{42EA515B-5F8F-4A82-A9FF-487D170DC097}" type="pres">
      <dgm:prSet presAssocID="{534F15BE-8286-43B9-99DA-F403E97375EE}" presName="parTx" presStyleLbl="revTx" presStyleIdx="8" presStyleCnt="10">
        <dgm:presLayoutVars>
          <dgm:chMax val="0"/>
          <dgm:chPref val="0"/>
        </dgm:presLayoutVars>
      </dgm:prSet>
      <dgm:spPr/>
    </dgm:pt>
    <dgm:pt modelId="{83D35533-D434-42B2-B41D-BC4F7CC89066}" type="pres">
      <dgm:prSet presAssocID="{534F15BE-8286-43B9-99DA-F403E97375EE}" presName="txSpace" presStyleCnt="0"/>
      <dgm:spPr/>
    </dgm:pt>
    <dgm:pt modelId="{D545B6C6-DC1E-480D-B592-F656B393A1DB}" type="pres">
      <dgm:prSet presAssocID="{534F15BE-8286-43B9-99DA-F403E97375EE}" presName="desTx" presStyleLbl="revTx" presStyleIdx="9" presStyleCnt="10">
        <dgm:presLayoutVars/>
      </dgm:prSet>
      <dgm:spPr/>
    </dgm:pt>
  </dgm:ptLst>
  <dgm:cxnLst>
    <dgm:cxn modelId="{1B89540D-33A2-4FE5-84F5-59874F6BB823}" type="presOf" srcId="{45F230EA-8C23-4B46-ADAB-1160C394EB26}" destId="{986122C1-46B6-40C4-B1A1-29DD19FCFD78}" srcOrd="0" destOrd="0" presId="urn:microsoft.com/office/officeart/2018/5/layout/CenteredIconLabelDescriptionList"/>
    <dgm:cxn modelId="{CEFAC724-07F0-4A0A-9C69-FDF5F9F30211}" srcId="{52A22A88-5BAB-44A6-98DF-8D576D64631E}" destId="{45F230EA-8C23-4B46-ADAB-1160C394EB26}" srcOrd="2" destOrd="0" parTransId="{5F115DF9-4DC2-4A2A-8844-C62FE224416A}" sibTransId="{24401D1F-B252-4AB5-8E3F-F34D9E316468}"/>
    <dgm:cxn modelId="{E8732A39-235C-4815-94FC-ADC8BE0CCB01}" type="presOf" srcId="{BF5B5640-20E7-4639-959A-FF746D7058FF}" destId="{00CF818A-833F-4ED1-BE78-0F1F08D48409}" srcOrd="0" destOrd="0" presId="urn:microsoft.com/office/officeart/2018/5/layout/CenteredIconLabelDescriptionList"/>
    <dgm:cxn modelId="{EEB6FB3B-E343-4809-BC5E-11F73F0E3033}" type="presOf" srcId="{A882DFFB-913D-490F-93AD-2FB736266A01}" destId="{9C46AE55-E5E6-4769-8612-452FED7015F0}" srcOrd="0" destOrd="0" presId="urn:microsoft.com/office/officeart/2018/5/layout/CenteredIconLabelDescriptionList"/>
    <dgm:cxn modelId="{1BBCEB5C-75B4-4228-9B94-31242F93FFA1}" type="presOf" srcId="{C7389E0B-1ECC-46BB-A562-B895B555A332}" destId="{4C54A601-E773-4669-9FE3-34C6752C016E}" srcOrd="0" destOrd="0" presId="urn:microsoft.com/office/officeart/2018/5/layout/CenteredIconLabelDescriptionList"/>
    <dgm:cxn modelId="{13581842-5C87-4E12-8C6A-C912C3BB4CA0}" srcId="{52A22A88-5BAB-44A6-98DF-8D576D64631E}" destId="{C7389E0B-1ECC-46BB-A562-B895B555A332}" srcOrd="0" destOrd="0" parTransId="{A9767CDE-0E99-400A-B2A5-929638F84790}" sibTransId="{931FB681-B7F2-4C2A-8C31-CDC20B1F7C80}"/>
    <dgm:cxn modelId="{BE0BD965-BF37-46C2-AB06-FDF05ED96608}" srcId="{52A22A88-5BAB-44A6-98DF-8D576D64631E}" destId="{BF5B5640-20E7-4639-959A-FF746D7058FF}" srcOrd="1" destOrd="0" parTransId="{741DAF1D-6DAD-456E-8F49-B64EE687DA41}" sibTransId="{C33FA564-64C4-4ECB-AB36-D170C9C88B90}"/>
    <dgm:cxn modelId="{548E1147-E2BE-4148-917A-C97C645E90BD}" type="presOf" srcId="{3C04EAD1-B277-4663-ACA6-2F4B2578B42D}" destId="{D545B6C6-DC1E-480D-B592-F656B393A1DB}" srcOrd="0" destOrd="0" presId="urn:microsoft.com/office/officeart/2018/5/layout/CenteredIconLabelDescriptionList"/>
    <dgm:cxn modelId="{DBE02949-BDF7-4ECF-9CF1-0DCC5272B288}" srcId="{534F15BE-8286-43B9-99DA-F403E97375EE}" destId="{7D690B9E-3CBF-48D3-95E6-FC7D24320BC4}" srcOrd="3" destOrd="0" parTransId="{1DF6351C-479A-4CC1-8D91-5720FEB60BCF}" sibTransId="{F76A8F52-5624-457A-9A98-DEBAC03578DA}"/>
    <dgm:cxn modelId="{5CFE254B-794F-444D-86A2-5C38A78B596C}" srcId="{534F15BE-8286-43B9-99DA-F403E97375EE}" destId="{874C7772-BBDA-4A36-A1EB-FCA7039FA6D5}" srcOrd="2" destOrd="0" parTransId="{5C7245CF-BEA8-459B-AC9B-D7B8CBBEA583}" sibTransId="{3F7F9893-F45D-41BD-83B6-967C8F7EA45C}"/>
    <dgm:cxn modelId="{7C2FD770-43CF-4D86-9780-EECD79417FB9}" srcId="{028A1A4A-9858-4240-8448-815E47E90CF1}" destId="{B994951B-577F-4471-88EC-2E8B078028BD}" srcOrd="0" destOrd="0" parTransId="{126E8F79-35B8-4CB6-BE19-0173A7A107A7}" sibTransId="{89EA5328-7A2E-43F2-9C0F-55580ACFB641}"/>
    <dgm:cxn modelId="{A6D8CC72-27B9-45E2-AC45-5E841F2AC7BA}" srcId="{534F15BE-8286-43B9-99DA-F403E97375EE}" destId="{3C04EAD1-B277-4663-ACA6-2F4B2578B42D}" srcOrd="0" destOrd="0" parTransId="{16952929-063A-46A5-BEBE-51ECC7AE0FB2}" sibTransId="{E1E64772-E6EE-47ED-97B4-485C19E7665C}"/>
    <dgm:cxn modelId="{B24DF956-CAE9-4D46-8553-5A617F28E4B5}" type="presOf" srcId="{41973A30-A969-4DA4-8903-C56E5549B811}" destId="{D545B6C6-DC1E-480D-B592-F656B393A1DB}" srcOrd="0" destOrd="1" presId="urn:microsoft.com/office/officeart/2018/5/layout/CenteredIconLabelDescriptionList"/>
    <dgm:cxn modelId="{28644D8C-1585-42A1-9B11-8881F9036461}" type="presOf" srcId="{930F4A07-B923-40A6-90A2-CA22F16A96B7}" destId="{2F576CC8-973B-4B35-B7CE-F977B4777716}" srcOrd="0" destOrd="0" presId="urn:microsoft.com/office/officeart/2018/5/layout/CenteredIconLabelDescriptionList"/>
    <dgm:cxn modelId="{A092A28C-4625-4529-81FE-F97882493693}" srcId="{BF5B5640-20E7-4639-959A-FF746D7058FF}" destId="{A882DFFB-913D-490F-93AD-2FB736266A01}" srcOrd="0" destOrd="0" parTransId="{17C8B66A-DD4C-45DD-B812-300E2C7EE830}" sibTransId="{BB2CFC87-70F8-4B5F-97F0-C180238DACA6}"/>
    <dgm:cxn modelId="{C41D4D9F-6A0A-417E-9E34-9D792DBBE33B}" type="presOf" srcId="{7D690B9E-3CBF-48D3-95E6-FC7D24320BC4}" destId="{D545B6C6-DC1E-480D-B592-F656B393A1DB}" srcOrd="0" destOrd="3" presId="urn:microsoft.com/office/officeart/2018/5/layout/CenteredIconLabelDescriptionList"/>
    <dgm:cxn modelId="{1D3EDDA6-07A5-483A-BA4A-A6B81788AF6B}" srcId="{52A22A88-5BAB-44A6-98DF-8D576D64631E}" destId="{028A1A4A-9858-4240-8448-815E47E90CF1}" srcOrd="3" destOrd="0" parTransId="{23790AD3-AACC-4DDE-B038-2E7A8CA4A637}" sibTransId="{ACD6C19A-10D3-4151-A74A-0E40C4323FB7}"/>
    <dgm:cxn modelId="{9FAEDCCF-5B30-4970-9531-A7CECDEC3C5D}" srcId="{534F15BE-8286-43B9-99DA-F403E97375EE}" destId="{41973A30-A969-4DA4-8903-C56E5549B811}" srcOrd="1" destOrd="0" parTransId="{0A96FF12-1801-4295-B032-01361DC81D9E}" sibTransId="{0DBBF486-04D5-4715-A612-F380D93289ED}"/>
    <dgm:cxn modelId="{D8A464D0-4B87-41F5-8630-2FCD01977ABF}" type="presOf" srcId="{B994951B-577F-4471-88EC-2E8B078028BD}" destId="{836E71C7-CB6E-4ADF-B326-DB2ADC55245A}" srcOrd="0" destOrd="0" presId="urn:microsoft.com/office/officeart/2018/5/layout/CenteredIconLabelDescriptionList"/>
    <dgm:cxn modelId="{B5651ED6-DB58-487A-88D0-626354D441A0}" type="presOf" srcId="{028A1A4A-9858-4240-8448-815E47E90CF1}" destId="{E41EBBC1-C677-45AF-843A-B2A7B626A95F}" srcOrd="0" destOrd="0" presId="urn:microsoft.com/office/officeart/2018/5/layout/CenteredIconLabelDescriptionList"/>
    <dgm:cxn modelId="{EA9FD4D8-3F87-40E4-851A-C8A2D166B53D}" type="presOf" srcId="{874C7772-BBDA-4A36-A1EB-FCA7039FA6D5}" destId="{D545B6C6-DC1E-480D-B592-F656B393A1DB}" srcOrd="0" destOrd="2" presId="urn:microsoft.com/office/officeart/2018/5/layout/CenteredIconLabelDescriptionList"/>
    <dgm:cxn modelId="{79C161E9-4DB9-41C6-BD2A-EEECED471C22}" srcId="{C7389E0B-1ECC-46BB-A562-B895B555A332}" destId="{930F4A07-B923-40A6-90A2-CA22F16A96B7}" srcOrd="0" destOrd="0" parTransId="{E50FAB52-49D6-4DA8-9472-562A6AD230E1}" sibTransId="{E805EFF1-2517-4F7B-9335-FE6214BD74EE}"/>
    <dgm:cxn modelId="{F04ADAEA-8A93-40CF-8380-AA3777A5BA7A}" srcId="{52A22A88-5BAB-44A6-98DF-8D576D64631E}" destId="{534F15BE-8286-43B9-99DA-F403E97375EE}" srcOrd="4" destOrd="0" parTransId="{C7F87124-4912-4537-AC5E-4A3912301748}" sibTransId="{4B454F92-294C-48DB-82BC-B5DF78B51895}"/>
    <dgm:cxn modelId="{B59E99EB-61D3-423D-8C0E-538D2357B83F}" type="presOf" srcId="{52A22A88-5BAB-44A6-98DF-8D576D64631E}" destId="{7BD3DB28-B510-4255-A403-F74655C9CCF8}" srcOrd="0" destOrd="0" presId="urn:microsoft.com/office/officeart/2018/5/layout/CenteredIconLabelDescriptionList"/>
    <dgm:cxn modelId="{946E1BED-A506-4F09-A4C2-C33F4CD994DB}" srcId="{45F230EA-8C23-4B46-ADAB-1160C394EB26}" destId="{87893823-5B59-46C6-9B27-28ECE7286943}" srcOrd="0" destOrd="0" parTransId="{49A928A2-CE8A-4768-931C-3266393388CC}" sibTransId="{A0C5192D-56FA-433B-8FAB-7FE0BD51910A}"/>
    <dgm:cxn modelId="{CC67D7F1-5F3D-4FDF-973C-0A7E27526714}" type="presOf" srcId="{87893823-5B59-46C6-9B27-28ECE7286943}" destId="{6FFEC838-CF1D-452E-8D35-1FFE6D8854AF}" srcOrd="0" destOrd="0" presId="urn:microsoft.com/office/officeart/2018/5/layout/CenteredIconLabelDescriptionList"/>
    <dgm:cxn modelId="{40EC3EF8-B722-4FE0-985F-76B09C177987}" type="presOf" srcId="{534F15BE-8286-43B9-99DA-F403E97375EE}" destId="{42EA515B-5F8F-4A82-A9FF-487D170DC097}" srcOrd="0" destOrd="0" presId="urn:microsoft.com/office/officeart/2018/5/layout/CenteredIconLabelDescriptionList"/>
    <dgm:cxn modelId="{4FD6FA2C-C8C5-47D4-A23C-8F48C593781D}" type="presParOf" srcId="{7BD3DB28-B510-4255-A403-F74655C9CCF8}" destId="{F2DD471B-6DD9-46F4-B118-AD81B892B304}" srcOrd="0" destOrd="0" presId="urn:microsoft.com/office/officeart/2018/5/layout/CenteredIconLabelDescriptionList"/>
    <dgm:cxn modelId="{906B9AD2-70C4-40B2-B902-035218B8DA55}" type="presParOf" srcId="{F2DD471B-6DD9-46F4-B118-AD81B892B304}" destId="{33005D5B-0D6C-46FC-9B33-0598008AEFAF}" srcOrd="0" destOrd="0" presId="urn:microsoft.com/office/officeart/2018/5/layout/CenteredIconLabelDescriptionList"/>
    <dgm:cxn modelId="{60C46E06-D2F1-4050-BD3D-D1E612C8ED5D}" type="presParOf" srcId="{F2DD471B-6DD9-46F4-B118-AD81B892B304}" destId="{AB6F89C3-F1FD-42AF-8E28-7F22428745E2}" srcOrd="1" destOrd="0" presId="urn:microsoft.com/office/officeart/2018/5/layout/CenteredIconLabelDescriptionList"/>
    <dgm:cxn modelId="{37C61927-607C-4E70-9A2B-5B9B6790F959}" type="presParOf" srcId="{F2DD471B-6DD9-46F4-B118-AD81B892B304}" destId="{4C54A601-E773-4669-9FE3-34C6752C016E}" srcOrd="2" destOrd="0" presId="urn:microsoft.com/office/officeart/2018/5/layout/CenteredIconLabelDescriptionList"/>
    <dgm:cxn modelId="{14AC1722-D106-474B-A8BD-834C265D681E}" type="presParOf" srcId="{F2DD471B-6DD9-46F4-B118-AD81B892B304}" destId="{04FC6635-8ED4-41F8-A3C7-5D5DDBFF27AE}" srcOrd="3" destOrd="0" presId="urn:microsoft.com/office/officeart/2018/5/layout/CenteredIconLabelDescriptionList"/>
    <dgm:cxn modelId="{B0CBCDF9-3CBA-4AE0-872F-7F57DD8BC0A3}" type="presParOf" srcId="{F2DD471B-6DD9-46F4-B118-AD81B892B304}" destId="{2F576CC8-973B-4B35-B7CE-F977B4777716}" srcOrd="4" destOrd="0" presId="urn:microsoft.com/office/officeart/2018/5/layout/CenteredIconLabelDescriptionList"/>
    <dgm:cxn modelId="{CB07554E-1787-4898-875A-84E06E812EBA}" type="presParOf" srcId="{7BD3DB28-B510-4255-A403-F74655C9CCF8}" destId="{135E085E-0D29-422C-AC66-30BD665DB050}" srcOrd="1" destOrd="0" presId="urn:microsoft.com/office/officeart/2018/5/layout/CenteredIconLabelDescriptionList"/>
    <dgm:cxn modelId="{DF670397-C490-44AC-8D0A-72946CE0D7B4}" type="presParOf" srcId="{7BD3DB28-B510-4255-A403-F74655C9CCF8}" destId="{99082E45-6BCB-4657-B513-8DB591505773}" srcOrd="2" destOrd="0" presId="urn:microsoft.com/office/officeart/2018/5/layout/CenteredIconLabelDescriptionList"/>
    <dgm:cxn modelId="{A3AFFEF8-88EE-4F1C-ADF7-B9C60F76909F}" type="presParOf" srcId="{99082E45-6BCB-4657-B513-8DB591505773}" destId="{3D358C6D-D711-4320-927F-DAC878EA25F5}" srcOrd="0" destOrd="0" presId="urn:microsoft.com/office/officeart/2018/5/layout/CenteredIconLabelDescriptionList"/>
    <dgm:cxn modelId="{A0833E69-9884-4B3A-A2F7-DD43AC4E2024}" type="presParOf" srcId="{99082E45-6BCB-4657-B513-8DB591505773}" destId="{979CA301-C6DB-44CA-9BB0-884996880742}" srcOrd="1" destOrd="0" presId="urn:microsoft.com/office/officeart/2018/5/layout/CenteredIconLabelDescriptionList"/>
    <dgm:cxn modelId="{6E1EDCD7-D862-4E77-9FC1-94F44850E1F4}" type="presParOf" srcId="{99082E45-6BCB-4657-B513-8DB591505773}" destId="{00CF818A-833F-4ED1-BE78-0F1F08D48409}" srcOrd="2" destOrd="0" presId="urn:microsoft.com/office/officeart/2018/5/layout/CenteredIconLabelDescriptionList"/>
    <dgm:cxn modelId="{6F1A64C7-FBFB-46A2-AA4E-710F6DBAB925}" type="presParOf" srcId="{99082E45-6BCB-4657-B513-8DB591505773}" destId="{B96ED9D6-EFF5-4361-BEA0-929502ACB43E}" srcOrd="3" destOrd="0" presId="urn:microsoft.com/office/officeart/2018/5/layout/CenteredIconLabelDescriptionList"/>
    <dgm:cxn modelId="{AD585C67-FBED-475B-90AE-13C60D7F8576}" type="presParOf" srcId="{99082E45-6BCB-4657-B513-8DB591505773}" destId="{9C46AE55-E5E6-4769-8612-452FED7015F0}" srcOrd="4" destOrd="0" presId="urn:microsoft.com/office/officeart/2018/5/layout/CenteredIconLabelDescriptionList"/>
    <dgm:cxn modelId="{2C307F8E-D928-4E96-A406-6A1084B0D857}" type="presParOf" srcId="{7BD3DB28-B510-4255-A403-F74655C9CCF8}" destId="{3A0D51BA-9E28-4002-AA9B-F7FE589827C1}" srcOrd="3" destOrd="0" presId="urn:microsoft.com/office/officeart/2018/5/layout/CenteredIconLabelDescriptionList"/>
    <dgm:cxn modelId="{6D31CB9D-352E-4DF2-9640-E4ABF0C149B6}" type="presParOf" srcId="{7BD3DB28-B510-4255-A403-F74655C9CCF8}" destId="{769F655B-44DD-43CC-8525-4913444FE05E}" srcOrd="4" destOrd="0" presId="urn:microsoft.com/office/officeart/2018/5/layout/CenteredIconLabelDescriptionList"/>
    <dgm:cxn modelId="{150C8CC8-D424-4C2A-9BBA-D9D0C529222D}" type="presParOf" srcId="{769F655B-44DD-43CC-8525-4913444FE05E}" destId="{8D38E6CC-D07D-4D06-835A-40D650F06245}" srcOrd="0" destOrd="0" presId="urn:microsoft.com/office/officeart/2018/5/layout/CenteredIconLabelDescriptionList"/>
    <dgm:cxn modelId="{417AD9ED-97E4-4005-B4C1-7E3E56A25BEB}" type="presParOf" srcId="{769F655B-44DD-43CC-8525-4913444FE05E}" destId="{D7184FFD-D8C4-4B26-A351-28EFACCFF59A}" srcOrd="1" destOrd="0" presId="urn:microsoft.com/office/officeart/2018/5/layout/CenteredIconLabelDescriptionList"/>
    <dgm:cxn modelId="{FC6EC76F-AA46-4744-AB5C-A3F209082FA8}" type="presParOf" srcId="{769F655B-44DD-43CC-8525-4913444FE05E}" destId="{986122C1-46B6-40C4-B1A1-29DD19FCFD78}" srcOrd="2" destOrd="0" presId="urn:microsoft.com/office/officeart/2018/5/layout/CenteredIconLabelDescriptionList"/>
    <dgm:cxn modelId="{53C08E8D-3E06-4D6C-AAFE-F8D45F5998BB}" type="presParOf" srcId="{769F655B-44DD-43CC-8525-4913444FE05E}" destId="{8BACBEEE-C9F0-460B-87F1-24B402AFE9B4}" srcOrd="3" destOrd="0" presId="urn:microsoft.com/office/officeart/2018/5/layout/CenteredIconLabelDescriptionList"/>
    <dgm:cxn modelId="{722BA922-8E40-467C-996A-9AFF64E7F7FD}" type="presParOf" srcId="{769F655B-44DD-43CC-8525-4913444FE05E}" destId="{6FFEC838-CF1D-452E-8D35-1FFE6D8854AF}" srcOrd="4" destOrd="0" presId="urn:microsoft.com/office/officeart/2018/5/layout/CenteredIconLabelDescriptionList"/>
    <dgm:cxn modelId="{C9189CEA-674F-455B-8DB1-F75D04D2DAA7}" type="presParOf" srcId="{7BD3DB28-B510-4255-A403-F74655C9CCF8}" destId="{C1928A61-E24C-498B-82DF-DB0B88396818}" srcOrd="5" destOrd="0" presId="urn:microsoft.com/office/officeart/2018/5/layout/CenteredIconLabelDescriptionList"/>
    <dgm:cxn modelId="{513F53EA-445A-499B-A72B-76CDC480CBB0}" type="presParOf" srcId="{7BD3DB28-B510-4255-A403-F74655C9CCF8}" destId="{5093251B-99F0-4CE0-A87E-D38E8CF13C78}" srcOrd="6" destOrd="0" presId="urn:microsoft.com/office/officeart/2018/5/layout/CenteredIconLabelDescriptionList"/>
    <dgm:cxn modelId="{3CDC0624-EF8F-4EBC-AA34-BC75EA88F7F4}" type="presParOf" srcId="{5093251B-99F0-4CE0-A87E-D38E8CF13C78}" destId="{2D9F2A15-F881-4DF4-8EE9-ADED40C78740}" srcOrd="0" destOrd="0" presId="urn:microsoft.com/office/officeart/2018/5/layout/CenteredIconLabelDescriptionList"/>
    <dgm:cxn modelId="{92E34AE7-6245-49BD-8905-179F4BC188FD}" type="presParOf" srcId="{5093251B-99F0-4CE0-A87E-D38E8CF13C78}" destId="{A12FC1EC-F5A7-4D89-AC4A-9653540BA9DC}" srcOrd="1" destOrd="0" presId="urn:microsoft.com/office/officeart/2018/5/layout/CenteredIconLabelDescriptionList"/>
    <dgm:cxn modelId="{157A8695-EA14-4B2B-81E1-9637B0D26512}" type="presParOf" srcId="{5093251B-99F0-4CE0-A87E-D38E8CF13C78}" destId="{E41EBBC1-C677-45AF-843A-B2A7B626A95F}" srcOrd="2" destOrd="0" presId="urn:microsoft.com/office/officeart/2018/5/layout/CenteredIconLabelDescriptionList"/>
    <dgm:cxn modelId="{5DB5DABC-1DB4-4B86-9A75-4106C4E3821E}" type="presParOf" srcId="{5093251B-99F0-4CE0-A87E-D38E8CF13C78}" destId="{F3DD4D7F-1D47-45BD-80F2-FE1149B3BA03}" srcOrd="3" destOrd="0" presId="urn:microsoft.com/office/officeart/2018/5/layout/CenteredIconLabelDescriptionList"/>
    <dgm:cxn modelId="{AECC42CF-68D2-432C-9F38-9CE92AD786E9}" type="presParOf" srcId="{5093251B-99F0-4CE0-A87E-D38E8CF13C78}" destId="{836E71C7-CB6E-4ADF-B326-DB2ADC55245A}" srcOrd="4" destOrd="0" presId="urn:microsoft.com/office/officeart/2018/5/layout/CenteredIconLabelDescriptionList"/>
    <dgm:cxn modelId="{C1C5E2F6-6EB8-4AF5-8AB7-CB3B754D6339}" type="presParOf" srcId="{7BD3DB28-B510-4255-A403-F74655C9CCF8}" destId="{401D2053-EDD9-4FE9-AABC-D4434015DFC9}" srcOrd="7" destOrd="0" presId="urn:microsoft.com/office/officeart/2018/5/layout/CenteredIconLabelDescriptionList"/>
    <dgm:cxn modelId="{8DAC16C0-A5C0-4131-84CE-F612C29E0681}" type="presParOf" srcId="{7BD3DB28-B510-4255-A403-F74655C9CCF8}" destId="{F46AEAFC-9E07-4AEA-A21B-CF30DA4D1635}" srcOrd="8" destOrd="0" presId="urn:microsoft.com/office/officeart/2018/5/layout/CenteredIconLabelDescriptionList"/>
    <dgm:cxn modelId="{25121E60-63C6-4DFA-8D35-BEAA87F7FAC5}" type="presParOf" srcId="{F46AEAFC-9E07-4AEA-A21B-CF30DA4D1635}" destId="{291E575D-60C8-4D88-8C39-1C69A1458842}" srcOrd="0" destOrd="0" presId="urn:microsoft.com/office/officeart/2018/5/layout/CenteredIconLabelDescriptionList"/>
    <dgm:cxn modelId="{C1B4271D-BEC6-437A-BE63-09885E00D6A9}" type="presParOf" srcId="{F46AEAFC-9E07-4AEA-A21B-CF30DA4D1635}" destId="{DFDD9755-63AF-4150-91E2-5A9CDD193502}" srcOrd="1" destOrd="0" presId="urn:microsoft.com/office/officeart/2018/5/layout/CenteredIconLabelDescriptionList"/>
    <dgm:cxn modelId="{A3A8B037-8BAB-4FE1-B988-10211A4DECFF}" type="presParOf" srcId="{F46AEAFC-9E07-4AEA-A21B-CF30DA4D1635}" destId="{42EA515B-5F8F-4A82-A9FF-487D170DC097}" srcOrd="2" destOrd="0" presId="urn:microsoft.com/office/officeart/2018/5/layout/CenteredIconLabelDescriptionList"/>
    <dgm:cxn modelId="{816AE794-8706-4B92-8C34-B963D4BA82A6}" type="presParOf" srcId="{F46AEAFC-9E07-4AEA-A21B-CF30DA4D1635}" destId="{83D35533-D434-42B2-B41D-BC4F7CC89066}" srcOrd="3" destOrd="0" presId="urn:microsoft.com/office/officeart/2018/5/layout/CenteredIconLabelDescriptionList"/>
    <dgm:cxn modelId="{CDF837A0-8EEE-4361-A869-9C3AFCD58D36}" type="presParOf" srcId="{F46AEAFC-9E07-4AEA-A21B-CF30DA4D1635}" destId="{D545B6C6-DC1E-480D-B592-F656B393A1DB}" srcOrd="4" destOrd="0" presId="urn:microsoft.com/office/officeart/2018/5/layout/CenteredIconLabelDescriptionList"/>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3CA47F7-2D90-4B50-B064-365463A6BDF0}">
      <dsp:nvSpPr>
        <dsp:cNvPr id="0" name=""/>
        <dsp:cNvSpPr/>
      </dsp:nvSpPr>
      <dsp:spPr>
        <a:xfrm>
          <a:off x="5444" y="828369"/>
          <a:ext cx="473238" cy="47323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295E19EB-EA4D-4FAC-9EB5-E03EC2E4DA72}">
      <dsp:nvSpPr>
        <dsp:cNvPr id="0" name=""/>
        <dsp:cNvSpPr/>
      </dsp:nvSpPr>
      <dsp:spPr>
        <a:xfrm>
          <a:off x="5444" y="1376751"/>
          <a:ext cx="1352109" cy="3929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defRPr b="1"/>
          </a:pPr>
          <a:r>
            <a:rPr lang="en-US" sz="1400" b="1" i="0" kern="1200"/>
            <a:t>Request data.</a:t>
          </a:r>
          <a:r>
            <a:rPr lang="en-US" sz="1400" b="0" i="0" kern="1200"/>
            <a:t> </a:t>
          </a:r>
          <a:endParaRPr lang="en-US" sz="1400" kern="1200"/>
        </a:p>
      </dsp:txBody>
      <dsp:txXfrm>
        <a:off x="5444" y="1376751"/>
        <a:ext cx="1352109" cy="392956"/>
      </dsp:txXfrm>
    </dsp:sp>
    <dsp:sp modelId="{492AC43F-F102-49B5-BF1E-8E86B6335FAA}">
      <dsp:nvSpPr>
        <dsp:cNvPr id="0" name=""/>
        <dsp:cNvSpPr/>
      </dsp:nvSpPr>
      <dsp:spPr>
        <a:xfrm>
          <a:off x="5444" y="1804659"/>
          <a:ext cx="1352109" cy="7712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90000"/>
            </a:lnSpc>
            <a:spcBef>
              <a:spcPct val="0"/>
            </a:spcBef>
            <a:spcAft>
              <a:spcPct val="35000"/>
            </a:spcAft>
            <a:buNone/>
          </a:pPr>
          <a:r>
            <a:rPr lang="en-US" sz="1100" b="0" i="0" kern="1200"/>
            <a:t>Employ requests.get() method to obtain the API information for the given URL. </a:t>
          </a:r>
          <a:endParaRPr lang="en-US" sz="1100" kern="1200"/>
        </a:p>
      </dsp:txBody>
      <dsp:txXfrm>
        <a:off x="5444" y="1804659"/>
        <a:ext cx="1352109" cy="771248"/>
      </dsp:txXfrm>
    </dsp:sp>
    <dsp:sp modelId="{D1A990A9-A926-446E-907E-C145F60B6435}">
      <dsp:nvSpPr>
        <dsp:cNvPr id="0" name=""/>
        <dsp:cNvSpPr/>
      </dsp:nvSpPr>
      <dsp:spPr>
        <a:xfrm>
          <a:off x="1594173" y="828369"/>
          <a:ext cx="473238" cy="47323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28A0F2B1-4137-4381-98B3-0EAB3FF6756E}">
      <dsp:nvSpPr>
        <dsp:cNvPr id="0" name=""/>
        <dsp:cNvSpPr/>
      </dsp:nvSpPr>
      <dsp:spPr>
        <a:xfrm>
          <a:off x="1594173" y="1376751"/>
          <a:ext cx="1352109" cy="3929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defRPr b="1"/>
          </a:pPr>
          <a:r>
            <a:rPr lang="en-US" sz="1400" b="1" i="0" kern="1200"/>
            <a:t>Decode response.</a:t>
          </a:r>
          <a:r>
            <a:rPr lang="en-US" sz="1400" b="0" i="0" kern="1200"/>
            <a:t> </a:t>
          </a:r>
          <a:endParaRPr lang="en-US" sz="1400" kern="1200"/>
        </a:p>
      </dsp:txBody>
      <dsp:txXfrm>
        <a:off x="1594173" y="1376751"/>
        <a:ext cx="1352109" cy="392956"/>
      </dsp:txXfrm>
    </dsp:sp>
    <dsp:sp modelId="{829511D4-FE33-4846-B1B1-9CC821F16644}">
      <dsp:nvSpPr>
        <dsp:cNvPr id="0" name=""/>
        <dsp:cNvSpPr/>
      </dsp:nvSpPr>
      <dsp:spPr>
        <a:xfrm>
          <a:off x="1594173" y="1804659"/>
          <a:ext cx="1352109" cy="7712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90000"/>
            </a:lnSpc>
            <a:spcBef>
              <a:spcPct val="0"/>
            </a:spcBef>
            <a:spcAft>
              <a:spcPct val="35000"/>
            </a:spcAft>
            <a:buNone/>
          </a:pPr>
          <a:r>
            <a:rPr lang="en-US" sz="1100" b="0" i="0" kern="1200"/>
            <a:t>Use json_normalize() method to convert the .json() result into a DataFrame.</a:t>
          </a:r>
          <a:endParaRPr lang="en-US" sz="1100" kern="1200"/>
        </a:p>
      </dsp:txBody>
      <dsp:txXfrm>
        <a:off x="1594173" y="1804659"/>
        <a:ext cx="1352109" cy="771248"/>
      </dsp:txXfrm>
    </dsp:sp>
    <dsp:sp modelId="{DDB7CA36-E952-4A45-9DDB-0D3041076C6A}">
      <dsp:nvSpPr>
        <dsp:cNvPr id="0" name=""/>
        <dsp:cNvSpPr/>
      </dsp:nvSpPr>
      <dsp:spPr>
        <a:xfrm>
          <a:off x="3182901" y="828369"/>
          <a:ext cx="473238" cy="47323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AE7A73BF-CB12-4A3F-831B-04EBF5331C04}">
      <dsp:nvSpPr>
        <dsp:cNvPr id="0" name=""/>
        <dsp:cNvSpPr/>
      </dsp:nvSpPr>
      <dsp:spPr>
        <a:xfrm>
          <a:off x="3182901" y="1376751"/>
          <a:ext cx="1352109" cy="3929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defRPr b="1"/>
          </a:pPr>
          <a:r>
            <a:rPr lang="en-US" sz="1400" b="1" i="0" kern="1200"/>
            <a:t>Get Information.</a:t>
          </a:r>
          <a:r>
            <a:rPr lang="en-US" sz="1400" b="0" i="0" kern="1200"/>
            <a:t> </a:t>
          </a:r>
          <a:endParaRPr lang="en-US" sz="1400" kern="1200"/>
        </a:p>
      </dsp:txBody>
      <dsp:txXfrm>
        <a:off x="3182901" y="1376751"/>
        <a:ext cx="1352109" cy="392956"/>
      </dsp:txXfrm>
    </dsp:sp>
    <dsp:sp modelId="{8B7B7414-472C-4E71-B3F2-ED13D410C769}">
      <dsp:nvSpPr>
        <dsp:cNvPr id="0" name=""/>
        <dsp:cNvSpPr/>
      </dsp:nvSpPr>
      <dsp:spPr>
        <a:xfrm>
          <a:off x="3182901" y="1804659"/>
          <a:ext cx="1352109" cy="7712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90000"/>
            </a:lnSpc>
            <a:spcBef>
              <a:spcPct val="0"/>
            </a:spcBef>
            <a:spcAft>
              <a:spcPct val="35000"/>
            </a:spcAft>
            <a:buNone/>
          </a:pPr>
          <a:r>
            <a:rPr lang="en-US" sz="1100" b="0" i="0" kern="1200"/>
            <a:t>Given the customize function the main launch information is selected.</a:t>
          </a:r>
          <a:endParaRPr lang="en-US" sz="1100" kern="1200"/>
        </a:p>
      </dsp:txBody>
      <dsp:txXfrm>
        <a:off x="3182901" y="1804659"/>
        <a:ext cx="1352109" cy="771248"/>
      </dsp:txXfrm>
    </dsp:sp>
    <dsp:sp modelId="{4526382D-D119-4BF1-B25A-1492E9ADC1CF}">
      <dsp:nvSpPr>
        <dsp:cNvPr id="0" name=""/>
        <dsp:cNvSpPr/>
      </dsp:nvSpPr>
      <dsp:spPr>
        <a:xfrm>
          <a:off x="4771630" y="828369"/>
          <a:ext cx="473238" cy="47323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A9C4877A-AE3B-4C3C-A368-13768EC4E06D}">
      <dsp:nvSpPr>
        <dsp:cNvPr id="0" name=""/>
        <dsp:cNvSpPr/>
      </dsp:nvSpPr>
      <dsp:spPr>
        <a:xfrm>
          <a:off x="4771630" y="1376751"/>
          <a:ext cx="1352109" cy="3929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defRPr b="1"/>
          </a:pPr>
          <a:r>
            <a:rPr lang="en-US" sz="1400" b="1" i="0" kern="1200"/>
            <a:t>Create DataFrame.</a:t>
          </a:r>
          <a:endParaRPr lang="en-US" sz="1400" kern="1200"/>
        </a:p>
      </dsp:txBody>
      <dsp:txXfrm>
        <a:off x="4771630" y="1376751"/>
        <a:ext cx="1352109" cy="392956"/>
      </dsp:txXfrm>
    </dsp:sp>
    <dsp:sp modelId="{67981964-1515-43CC-8118-B915B0F389C1}">
      <dsp:nvSpPr>
        <dsp:cNvPr id="0" name=""/>
        <dsp:cNvSpPr/>
      </dsp:nvSpPr>
      <dsp:spPr>
        <a:xfrm>
          <a:off x="4771630" y="1804659"/>
          <a:ext cx="1352109" cy="7712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90000"/>
            </a:lnSpc>
            <a:spcBef>
              <a:spcPct val="0"/>
            </a:spcBef>
            <a:spcAft>
              <a:spcPct val="35000"/>
            </a:spcAft>
            <a:buNone/>
          </a:pPr>
          <a:r>
            <a:rPr lang="en-US" sz="1100" b="0" i="0" kern="1200"/>
            <a:t>Construct the dataset using the data obtained by the customize function.</a:t>
          </a:r>
          <a:endParaRPr lang="en-US" sz="1100" kern="1200"/>
        </a:p>
      </dsp:txBody>
      <dsp:txXfrm>
        <a:off x="4771630" y="1804659"/>
        <a:ext cx="1352109" cy="771248"/>
      </dsp:txXfrm>
    </dsp:sp>
    <dsp:sp modelId="{E5E328E2-7A64-44A8-B0DC-8D76518C267C}">
      <dsp:nvSpPr>
        <dsp:cNvPr id="0" name=""/>
        <dsp:cNvSpPr/>
      </dsp:nvSpPr>
      <dsp:spPr>
        <a:xfrm>
          <a:off x="6360358" y="828369"/>
          <a:ext cx="473238" cy="473238"/>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D9A6E49-FEA7-41BA-84EE-D4428DD84CF4}">
      <dsp:nvSpPr>
        <dsp:cNvPr id="0" name=""/>
        <dsp:cNvSpPr/>
      </dsp:nvSpPr>
      <dsp:spPr>
        <a:xfrm>
          <a:off x="6360358" y="1376751"/>
          <a:ext cx="1352109" cy="3929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defRPr b="1"/>
          </a:pPr>
          <a:r>
            <a:rPr lang="en-US" sz="1400" b="1" i="0" kern="1200"/>
            <a:t>Filter DataFrame.</a:t>
          </a:r>
          <a:endParaRPr lang="en-US" sz="1400" kern="1200"/>
        </a:p>
      </dsp:txBody>
      <dsp:txXfrm>
        <a:off x="6360358" y="1376751"/>
        <a:ext cx="1352109" cy="392956"/>
      </dsp:txXfrm>
    </dsp:sp>
    <dsp:sp modelId="{4C1E6079-B57D-48BF-81F0-045A4BFEF325}">
      <dsp:nvSpPr>
        <dsp:cNvPr id="0" name=""/>
        <dsp:cNvSpPr/>
      </dsp:nvSpPr>
      <dsp:spPr>
        <a:xfrm>
          <a:off x="6360358" y="1804659"/>
          <a:ext cx="1352109" cy="7712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90000"/>
            </a:lnSpc>
            <a:spcBef>
              <a:spcPct val="0"/>
            </a:spcBef>
            <a:spcAft>
              <a:spcPct val="35000"/>
            </a:spcAft>
            <a:buNone/>
          </a:pPr>
          <a:r>
            <a:rPr lang="en-US" sz="1100" b="0" i="0" kern="1200"/>
            <a:t>Remove the Falcon 1 launches keeping only the Falcon 9 launches.</a:t>
          </a:r>
          <a:endParaRPr lang="en-US" sz="1100" kern="1200"/>
        </a:p>
      </dsp:txBody>
      <dsp:txXfrm>
        <a:off x="6360358" y="1804659"/>
        <a:ext cx="1352109" cy="771248"/>
      </dsp:txXfrm>
    </dsp:sp>
    <dsp:sp modelId="{8DBBEAD1-BE10-458F-9A5C-BA01B1B4C95B}">
      <dsp:nvSpPr>
        <dsp:cNvPr id="0" name=""/>
        <dsp:cNvSpPr/>
      </dsp:nvSpPr>
      <dsp:spPr>
        <a:xfrm>
          <a:off x="7949087" y="828369"/>
          <a:ext cx="473238" cy="473238"/>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FF6D7D0B-99DD-434F-B16E-00A1CEB8F555}">
      <dsp:nvSpPr>
        <dsp:cNvPr id="0" name=""/>
        <dsp:cNvSpPr/>
      </dsp:nvSpPr>
      <dsp:spPr>
        <a:xfrm>
          <a:off x="7949087" y="1376751"/>
          <a:ext cx="1352109" cy="3929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defRPr b="1"/>
          </a:pPr>
          <a:r>
            <a:rPr lang="en-US" sz="1400" b="1" i="0" kern="1200"/>
            <a:t>Wrangle DataFrame.</a:t>
          </a:r>
          <a:endParaRPr lang="en-US" sz="1400" kern="1200"/>
        </a:p>
      </dsp:txBody>
      <dsp:txXfrm>
        <a:off x="7949087" y="1376751"/>
        <a:ext cx="1352109" cy="392956"/>
      </dsp:txXfrm>
    </dsp:sp>
    <dsp:sp modelId="{2AB7163F-09D6-4EDA-93CF-4BB5005FA766}">
      <dsp:nvSpPr>
        <dsp:cNvPr id="0" name=""/>
        <dsp:cNvSpPr/>
      </dsp:nvSpPr>
      <dsp:spPr>
        <a:xfrm>
          <a:off x="7949087" y="1804659"/>
          <a:ext cx="1352109" cy="7712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90000"/>
            </a:lnSpc>
            <a:spcBef>
              <a:spcPct val="0"/>
            </a:spcBef>
            <a:spcAft>
              <a:spcPct val="35000"/>
            </a:spcAft>
            <a:buNone/>
          </a:pPr>
          <a:r>
            <a:rPr lang="en-US" sz="1100" b="0" i="0" kern="1200"/>
            <a:t>Replace the PayLoad missing values with its mean() value.</a:t>
          </a:r>
          <a:endParaRPr lang="en-US" sz="1100" kern="1200"/>
        </a:p>
      </dsp:txBody>
      <dsp:txXfrm>
        <a:off x="7949087" y="1804659"/>
        <a:ext cx="1352109" cy="771248"/>
      </dsp:txXfrm>
    </dsp:sp>
    <dsp:sp modelId="{817DFE4C-9E51-4CB2-8371-641250F25D1C}">
      <dsp:nvSpPr>
        <dsp:cNvPr id="0" name=""/>
        <dsp:cNvSpPr/>
      </dsp:nvSpPr>
      <dsp:spPr>
        <a:xfrm>
          <a:off x="9537815" y="828369"/>
          <a:ext cx="473238" cy="473238"/>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EAF67BA-6372-4C29-BFD6-5576CE1F85CF}">
      <dsp:nvSpPr>
        <dsp:cNvPr id="0" name=""/>
        <dsp:cNvSpPr/>
      </dsp:nvSpPr>
      <dsp:spPr>
        <a:xfrm>
          <a:off x="9537815" y="1376751"/>
          <a:ext cx="1352109" cy="3929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defRPr b="1"/>
          </a:pPr>
          <a:r>
            <a:rPr lang="en-US" sz="1400" b="1" i="0" kern="1200"/>
            <a:t>Export Data.</a:t>
          </a:r>
          <a:endParaRPr lang="en-US" sz="1400" kern="1200"/>
        </a:p>
      </dsp:txBody>
      <dsp:txXfrm>
        <a:off x="9537815" y="1376751"/>
        <a:ext cx="1352109" cy="392956"/>
      </dsp:txXfrm>
    </dsp:sp>
    <dsp:sp modelId="{C24E2A37-8CBC-4C15-8674-B147B7BF10F3}">
      <dsp:nvSpPr>
        <dsp:cNvPr id="0" name=""/>
        <dsp:cNvSpPr/>
      </dsp:nvSpPr>
      <dsp:spPr>
        <a:xfrm>
          <a:off x="9537815" y="1804659"/>
          <a:ext cx="1352109" cy="7712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90000"/>
            </a:lnSpc>
            <a:spcBef>
              <a:spcPct val="0"/>
            </a:spcBef>
            <a:spcAft>
              <a:spcPct val="35000"/>
            </a:spcAft>
            <a:buNone/>
          </a:pPr>
          <a:r>
            <a:rPr lang="en-US" sz="1100" b="0" i="0" kern="1200"/>
            <a:t>Create the .csv file.</a:t>
          </a:r>
          <a:endParaRPr lang="en-US" sz="1100" kern="1200"/>
        </a:p>
      </dsp:txBody>
      <dsp:txXfrm>
        <a:off x="9537815" y="1804659"/>
        <a:ext cx="1352109" cy="77124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B25A6E-78A1-4109-B7CA-83AAB613AEBE}">
      <dsp:nvSpPr>
        <dsp:cNvPr id="0" name=""/>
        <dsp:cNvSpPr/>
      </dsp:nvSpPr>
      <dsp:spPr>
        <a:xfrm>
          <a:off x="6386" y="634250"/>
          <a:ext cx="668229" cy="66822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8403C93E-8BA8-4165-A8C2-7ED5B2EDD6A3}">
      <dsp:nvSpPr>
        <dsp:cNvPr id="0" name=""/>
        <dsp:cNvSpPr/>
      </dsp:nvSpPr>
      <dsp:spPr>
        <a:xfrm>
          <a:off x="6386" y="1394318"/>
          <a:ext cx="1909227" cy="3937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defRPr b="1"/>
          </a:pPr>
          <a:r>
            <a:rPr lang="en-US" sz="1400" b="1" i="0" kern="1200"/>
            <a:t>Request data.</a:t>
          </a:r>
          <a:r>
            <a:rPr lang="en-US" sz="1400" b="0" i="0" kern="1200"/>
            <a:t> </a:t>
          </a:r>
          <a:endParaRPr lang="en-US" sz="1400" kern="1200"/>
        </a:p>
      </dsp:txBody>
      <dsp:txXfrm>
        <a:off x="6386" y="1394318"/>
        <a:ext cx="1909227" cy="393778"/>
      </dsp:txXfrm>
    </dsp:sp>
    <dsp:sp modelId="{D87BFBA5-FFA0-494F-B9C9-EFAF4F151A1E}">
      <dsp:nvSpPr>
        <dsp:cNvPr id="0" name=""/>
        <dsp:cNvSpPr/>
      </dsp:nvSpPr>
      <dsp:spPr>
        <a:xfrm>
          <a:off x="6386" y="1830811"/>
          <a:ext cx="1909227" cy="9392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90000"/>
            </a:lnSpc>
            <a:spcBef>
              <a:spcPct val="0"/>
            </a:spcBef>
            <a:spcAft>
              <a:spcPct val="35000"/>
            </a:spcAft>
            <a:buNone/>
          </a:pPr>
          <a:r>
            <a:rPr lang="en-US" sz="1100" b="0" i="0" kern="1200"/>
            <a:t>Employ requests.get() method to obtain the API information for the given URL. </a:t>
          </a:r>
          <a:endParaRPr lang="en-US" sz="1100" kern="1200"/>
        </a:p>
      </dsp:txBody>
      <dsp:txXfrm>
        <a:off x="6386" y="1830811"/>
        <a:ext cx="1909227" cy="939214"/>
      </dsp:txXfrm>
    </dsp:sp>
    <dsp:sp modelId="{7C8F85FE-6423-4B9D-8D7F-0259515B8AE2}">
      <dsp:nvSpPr>
        <dsp:cNvPr id="0" name=""/>
        <dsp:cNvSpPr/>
      </dsp:nvSpPr>
      <dsp:spPr>
        <a:xfrm>
          <a:off x="2249729" y="634250"/>
          <a:ext cx="668229" cy="66822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7DD394E7-98F1-4D79-8384-D6AB68F7B910}">
      <dsp:nvSpPr>
        <dsp:cNvPr id="0" name=""/>
        <dsp:cNvSpPr/>
      </dsp:nvSpPr>
      <dsp:spPr>
        <a:xfrm>
          <a:off x="2249729" y="1394318"/>
          <a:ext cx="1909227" cy="3937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defRPr b="1"/>
          </a:pPr>
          <a:r>
            <a:rPr lang="en-US" sz="1400" b="1" i="0" kern="1200"/>
            <a:t>Create BeautifulSoup Object.</a:t>
          </a:r>
          <a:r>
            <a:rPr lang="en-US" sz="1400" b="0" i="0" kern="1200"/>
            <a:t> </a:t>
          </a:r>
          <a:endParaRPr lang="en-US" sz="1400" kern="1200"/>
        </a:p>
      </dsp:txBody>
      <dsp:txXfrm>
        <a:off x="2249729" y="1394318"/>
        <a:ext cx="1909227" cy="393778"/>
      </dsp:txXfrm>
    </dsp:sp>
    <dsp:sp modelId="{A346C58D-F423-426F-9926-B23AEF1BE71A}">
      <dsp:nvSpPr>
        <dsp:cNvPr id="0" name=""/>
        <dsp:cNvSpPr/>
      </dsp:nvSpPr>
      <dsp:spPr>
        <a:xfrm>
          <a:off x="2249729" y="1830811"/>
          <a:ext cx="1909227" cy="9392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90000"/>
            </a:lnSpc>
            <a:spcBef>
              <a:spcPct val="0"/>
            </a:spcBef>
            <a:spcAft>
              <a:spcPct val="35000"/>
            </a:spcAft>
            <a:buNone/>
          </a:pPr>
          <a:r>
            <a:rPr lang="en-US" sz="1100" b="0" i="0" kern="1200"/>
            <a:t>Use BeautifulSoup() to create a BeautifulSoup object from a response text content.</a:t>
          </a:r>
          <a:endParaRPr lang="en-US" sz="1100" kern="1200"/>
        </a:p>
      </dsp:txBody>
      <dsp:txXfrm>
        <a:off x="2249729" y="1830811"/>
        <a:ext cx="1909227" cy="939214"/>
      </dsp:txXfrm>
    </dsp:sp>
    <dsp:sp modelId="{60906B07-FB24-4416-AA48-F8339F83A596}">
      <dsp:nvSpPr>
        <dsp:cNvPr id="0" name=""/>
        <dsp:cNvSpPr/>
      </dsp:nvSpPr>
      <dsp:spPr>
        <a:xfrm>
          <a:off x="4493071" y="634250"/>
          <a:ext cx="668229" cy="66822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704E28ED-A432-4CF5-81A1-B31AC54E4E17}">
      <dsp:nvSpPr>
        <dsp:cNvPr id="0" name=""/>
        <dsp:cNvSpPr/>
      </dsp:nvSpPr>
      <dsp:spPr>
        <a:xfrm>
          <a:off x="4493071" y="1394318"/>
          <a:ext cx="1909227" cy="3937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defRPr b="1"/>
          </a:pPr>
          <a:r>
            <a:rPr lang="en-US" sz="1400" b="1" i="0" kern="1200"/>
            <a:t>Extract Column Names.</a:t>
          </a:r>
          <a:r>
            <a:rPr lang="en-US" sz="1400" b="0" i="0" kern="1200"/>
            <a:t> </a:t>
          </a:r>
          <a:endParaRPr lang="en-US" sz="1400" kern="1200"/>
        </a:p>
      </dsp:txBody>
      <dsp:txXfrm>
        <a:off x="4493071" y="1394318"/>
        <a:ext cx="1909227" cy="393778"/>
      </dsp:txXfrm>
    </dsp:sp>
    <dsp:sp modelId="{8CC572C2-E614-46FC-A7A3-AB2BC53A6CDC}">
      <dsp:nvSpPr>
        <dsp:cNvPr id="0" name=""/>
        <dsp:cNvSpPr/>
      </dsp:nvSpPr>
      <dsp:spPr>
        <a:xfrm>
          <a:off x="4493071" y="1830811"/>
          <a:ext cx="1909227" cy="9392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90000"/>
            </a:lnSpc>
            <a:spcBef>
              <a:spcPct val="0"/>
            </a:spcBef>
            <a:spcAft>
              <a:spcPct val="35000"/>
            </a:spcAft>
            <a:buNone/>
          </a:pPr>
          <a:r>
            <a:rPr lang="en-US" sz="1100" b="0" i="0" kern="1200"/>
            <a:t>Use the find_all function in the BeautifulSoup in combination with the extract_column_from_header()  method to get a column name.</a:t>
          </a:r>
          <a:endParaRPr lang="en-US" sz="1100" kern="1200"/>
        </a:p>
      </dsp:txBody>
      <dsp:txXfrm>
        <a:off x="4493071" y="1830811"/>
        <a:ext cx="1909227" cy="939214"/>
      </dsp:txXfrm>
    </dsp:sp>
    <dsp:sp modelId="{45AACC41-81C5-4FA0-961D-D62BE3B03789}">
      <dsp:nvSpPr>
        <dsp:cNvPr id="0" name=""/>
        <dsp:cNvSpPr/>
      </dsp:nvSpPr>
      <dsp:spPr>
        <a:xfrm>
          <a:off x="6736413" y="634250"/>
          <a:ext cx="668229" cy="66822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9C51A07-1625-4FFF-B3B1-27AB6D95F537}">
      <dsp:nvSpPr>
        <dsp:cNvPr id="0" name=""/>
        <dsp:cNvSpPr/>
      </dsp:nvSpPr>
      <dsp:spPr>
        <a:xfrm>
          <a:off x="6736413" y="1394318"/>
          <a:ext cx="1909227" cy="3937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defRPr b="1"/>
          </a:pPr>
          <a:r>
            <a:rPr lang="en-US" sz="1400" b="1" i="0" kern="1200"/>
            <a:t>Create DataFrame.</a:t>
          </a:r>
          <a:endParaRPr lang="en-US" sz="1400" kern="1200"/>
        </a:p>
      </dsp:txBody>
      <dsp:txXfrm>
        <a:off x="6736413" y="1394318"/>
        <a:ext cx="1909227" cy="393778"/>
      </dsp:txXfrm>
    </dsp:sp>
    <dsp:sp modelId="{C874B321-A9F1-4A5F-AF6F-F4DB7C76CC01}">
      <dsp:nvSpPr>
        <dsp:cNvPr id="0" name=""/>
        <dsp:cNvSpPr/>
      </dsp:nvSpPr>
      <dsp:spPr>
        <a:xfrm>
          <a:off x="6736413" y="1830811"/>
          <a:ext cx="1909227" cy="9392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90000"/>
            </a:lnSpc>
            <a:spcBef>
              <a:spcPct val="0"/>
            </a:spcBef>
            <a:spcAft>
              <a:spcPct val="35000"/>
            </a:spcAft>
            <a:buNone/>
          </a:pPr>
          <a:r>
            <a:rPr lang="en-US" sz="1100" b="0" i="0" kern="1200"/>
            <a:t>Construct the dataset by parsing the launch HTML tables.</a:t>
          </a:r>
          <a:endParaRPr lang="en-US" sz="1100" kern="1200"/>
        </a:p>
      </dsp:txBody>
      <dsp:txXfrm>
        <a:off x="6736413" y="1830811"/>
        <a:ext cx="1909227" cy="939214"/>
      </dsp:txXfrm>
    </dsp:sp>
    <dsp:sp modelId="{30DA544A-DC6B-4279-86CF-F7F7CF2FBDDB}">
      <dsp:nvSpPr>
        <dsp:cNvPr id="0" name=""/>
        <dsp:cNvSpPr/>
      </dsp:nvSpPr>
      <dsp:spPr>
        <a:xfrm>
          <a:off x="8979755" y="634250"/>
          <a:ext cx="668229" cy="668229"/>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B1140FB8-3C42-4180-98BF-66C482322BC9}">
      <dsp:nvSpPr>
        <dsp:cNvPr id="0" name=""/>
        <dsp:cNvSpPr/>
      </dsp:nvSpPr>
      <dsp:spPr>
        <a:xfrm>
          <a:off x="8979755" y="1394318"/>
          <a:ext cx="1909227" cy="3937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defRPr b="1"/>
          </a:pPr>
          <a:r>
            <a:rPr lang="en-US" sz="1400" b="1" i="0" kern="1200"/>
            <a:t>Export Data.</a:t>
          </a:r>
          <a:endParaRPr lang="en-US" sz="1400" kern="1200"/>
        </a:p>
      </dsp:txBody>
      <dsp:txXfrm>
        <a:off x="8979755" y="1394318"/>
        <a:ext cx="1909227" cy="393778"/>
      </dsp:txXfrm>
    </dsp:sp>
    <dsp:sp modelId="{92AC3250-DE9D-45FF-B3EF-63396E73AB74}">
      <dsp:nvSpPr>
        <dsp:cNvPr id="0" name=""/>
        <dsp:cNvSpPr/>
      </dsp:nvSpPr>
      <dsp:spPr>
        <a:xfrm>
          <a:off x="8979755" y="1830811"/>
          <a:ext cx="1909227" cy="9392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90000"/>
            </a:lnSpc>
            <a:spcBef>
              <a:spcPct val="0"/>
            </a:spcBef>
            <a:spcAft>
              <a:spcPct val="35000"/>
            </a:spcAft>
            <a:buNone/>
          </a:pPr>
          <a:r>
            <a:rPr lang="en-US" sz="1100" b="0" i="0" kern="1200"/>
            <a:t>Create the .csv file.</a:t>
          </a:r>
          <a:endParaRPr lang="en-US" sz="1100" kern="1200"/>
        </a:p>
      </dsp:txBody>
      <dsp:txXfrm>
        <a:off x="8979755" y="1830811"/>
        <a:ext cx="1909227" cy="93921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F9A3985-8634-485F-8A47-F6FDADD165CB}">
      <dsp:nvSpPr>
        <dsp:cNvPr id="0" name=""/>
        <dsp:cNvSpPr/>
      </dsp:nvSpPr>
      <dsp:spPr>
        <a:xfrm>
          <a:off x="793152" y="641693"/>
          <a:ext cx="840818" cy="84081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30C3F5F-470E-4E2C-939A-EDC552A87028}">
      <dsp:nvSpPr>
        <dsp:cNvPr id="0" name=""/>
        <dsp:cNvSpPr/>
      </dsp:nvSpPr>
      <dsp:spPr>
        <a:xfrm>
          <a:off x="12392" y="1573710"/>
          <a:ext cx="2402339" cy="3603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90000"/>
            </a:lnSpc>
            <a:spcBef>
              <a:spcPct val="0"/>
            </a:spcBef>
            <a:spcAft>
              <a:spcPct val="35000"/>
            </a:spcAft>
            <a:buNone/>
            <a:defRPr b="1"/>
          </a:pPr>
          <a:r>
            <a:rPr lang="en-US" sz="1500" b="1" i="0" kern="1200"/>
            <a:t>Load and Explore Data.</a:t>
          </a:r>
          <a:r>
            <a:rPr lang="en-US" sz="1500" b="0" i="0" kern="1200"/>
            <a:t> </a:t>
          </a:r>
          <a:endParaRPr lang="en-US" sz="1500" kern="1200"/>
        </a:p>
      </dsp:txBody>
      <dsp:txXfrm>
        <a:off x="12392" y="1573710"/>
        <a:ext cx="2402339" cy="360350"/>
      </dsp:txXfrm>
    </dsp:sp>
    <dsp:sp modelId="{0CE609C6-712F-4370-9FEB-8EB9DF3BEBF6}">
      <dsp:nvSpPr>
        <dsp:cNvPr id="0" name=""/>
        <dsp:cNvSpPr/>
      </dsp:nvSpPr>
      <dsp:spPr>
        <a:xfrm>
          <a:off x="12392" y="1976479"/>
          <a:ext cx="2402339" cy="7861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US" sz="1100" b="0" i="0" kern="1200"/>
            <a:t>Explore the data to determine the training labels. </a:t>
          </a:r>
          <a:endParaRPr lang="en-US" sz="1100" kern="1200"/>
        </a:p>
      </dsp:txBody>
      <dsp:txXfrm>
        <a:off x="12392" y="1976479"/>
        <a:ext cx="2402339" cy="786103"/>
      </dsp:txXfrm>
    </dsp:sp>
    <dsp:sp modelId="{FE6307A2-5C14-4045-8E53-9751F49208EF}">
      <dsp:nvSpPr>
        <dsp:cNvPr id="0" name=""/>
        <dsp:cNvSpPr/>
      </dsp:nvSpPr>
      <dsp:spPr>
        <a:xfrm>
          <a:off x="3615901" y="641693"/>
          <a:ext cx="840818" cy="84081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8F4D7A93-0F34-4CB7-AA6C-81EF0414962D}">
      <dsp:nvSpPr>
        <dsp:cNvPr id="0" name=""/>
        <dsp:cNvSpPr/>
      </dsp:nvSpPr>
      <dsp:spPr>
        <a:xfrm>
          <a:off x="2835141" y="1573710"/>
          <a:ext cx="2402339" cy="3603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90000"/>
            </a:lnSpc>
            <a:spcBef>
              <a:spcPct val="0"/>
            </a:spcBef>
            <a:spcAft>
              <a:spcPct val="35000"/>
            </a:spcAft>
            <a:buNone/>
            <a:defRPr b="1"/>
          </a:pPr>
          <a:r>
            <a:rPr lang="en-US" sz="1500" b="1" i="0" kern="1200"/>
            <a:t>Calculate.</a:t>
          </a:r>
          <a:r>
            <a:rPr lang="en-US" sz="1500" b="0" i="0" kern="1200"/>
            <a:t> </a:t>
          </a:r>
          <a:endParaRPr lang="en-US" sz="1500" kern="1200"/>
        </a:p>
      </dsp:txBody>
      <dsp:txXfrm>
        <a:off x="2835141" y="1573710"/>
        <a:ext cx="2402339" cy="360350"/>
      </dsp:txXfrm>
    </dsp:sp>
    <dsp:sp modelId="{7A7678AD-61D9-458C-BF87-CB5D437B7888}">
      <dsp:nvSpPr>
        <dsp:cNvPr id="0" name=""/>
        <dsp:cNvSpPr/>
      </dsp:nvSpPr>
      <dsp:spPr>
        <a:xfrm>
          <a:off x="2835141" y="1976479"/>
          <a:ext cx="2402339" cy="7861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US" sz="1100" b="0" i="0" kern="1200"/>
            <a:t>The no. launches on each site.</a:t>
          </a:r>
          <a:endParaRPr lang="en-US" sz="1100" kern="1200"/>
        </a:p>
        <a:p>
          <a:pPr marL="0" lvl="0" indent="0" algn="ctr" defTabSz="488950">
            <a:lnSpc>
              <a:spcPct val="90000"/>
            </a:lnSpc>
            <a:spcBef>
              <a:spcPct val="0"/>
            </a:spcBef>
            <a:spcAft>
              <a:spcPct val="35000"/>
            </a:spcAft>
            <a:buNone/>
          </a:pPr>
          <a:r>
            <a:rPr lang="en-US" sz="1100" b="0" i="0" kern="1200"/>
            <a:t>The no. occurrence of each orbit.</a:t>
          </a:r>
          <a:endParaRPr lang="en-US" sz="1100" kern="1200"/>
        </a:p>
        <a:p>
          <a:pPr marL="0" lvl="0" indent="0" algn="ctr" defTabSz="488950">
            <a:lnSpc>
              <a:spcPct val="90000"/>
            </a:lnSpc>
            <a:spcBef>
              <a:spcPct val="0"/>
            </a:spcBef>
            <a:spcAft>
              <a:spcPct val="35000"/>
            </a:spcAft>
            <a:buNone/>
          </a:pPr>
          <a:r>
            <a:rPr lang="en-US" sz="1100" b="0" i="0" kern="1200"/>
            <a:t>The no. and occurrence of mission outcome of the orbits.</a:t>
          </a:r>
          <a:endParaRPr lang="en-US" sz="1100" kern="1200"/>
        </a:p>
      </dsp:txBody>
      <dsp:txXfrm>
        <a:off x="2835141" y="1976479"/>
        <a:ext cx="2402339" cy="786103"/>
      </dsp:txXfrm>
    </dsp:sp>
    <dsp:sp modelId="{AB1F6451-DD06-4D0D-8C3F-CA0741F2ABAE}">
      <dsp:nvSpPr>
        <dsp:cNvPr id="0" name=""/>
        <dsp:cNvSpPr/>
      </dsp:nvSpPr>
      <dsp:spPr>
        <a:xfrm>
          <a:off x="6438649" y="641693"/>
          <a:ext cx="840818" cy="84081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D89FAEF-1B47-41A6-8916-2D897D1C0FED}">
      <dsp:nvSpPr>
        <dsp:cNvPr id="0" name=""/>
        <dsp:cNvSpPr/>
      </dsp:nvSpPr>
      <dsp:spPr>
        <a:xfrm>
          <a:off x="5657889" y="1573710"/>
          <a:ext cx="2402339" cy="3603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90000"/>
            </a:lnSpc>
            <a:spcBef>
              <a:spcPct val="0"/>
            </a:spcBef>
            <a:spcAft>
              <a:spcPct val="35000"/>
            </a:spcAft>
            <a:buNone/>
            <a:defRPr b="1"/>
          </a:pPr>
          <a:r>
            <a:rPr lang="en-US" sz="1500" b="1" i="0" kern="1200"/>
            <a:t>Create Outcome Labels.</a:t>
          </a:r>
          <a:endParaRPr lang="en-US" sz="1500" kern="1200"/>
        </a:p>
      </dsp:txBody>
      <dsp:txXfrm>
        <a:off x="5657889" y="1573710"/>
        <a:ext cx="2402339" cy="360350"/>
      </dsp:txXfrm>
    </dsp:sp>
    <dsp:sp modelId="{80F47FD5-0750-4077-9255-BCCBB310333F}">
      <dsp:nvSpPr>
        <dsp:cNvPr id="0" name=""/>
        <dsp:cNvSpPr/>
      </dsp:nvSpPr>
      <dsp:spPr>
        <a:xfrm>
          <a:off x="5657889" y="1976479"/>
          <a:ext cx="2402339" cy="7861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US" sz="1100" b="0" i="0" kern="1200"/>
            <a:t>Label each landing as Successful or Unsuccessful according with the EDA.</a:t>
          </a:r>
          <a:endParaRPr lang="en-US" sz="1100" kern="1200"/>
        </a:p>
      </dsp:txBody>
      <dsp:txXfrm>
        <a:off x="5657889" y="1976479"/>
        <a:ext cx="2402339" cy="786103"/>
      </dsp:txXfrm>
    </dsp:sp>
    <dsp:sp modelId="{61C31B73-E831-4FE8-958D-BE820E79CB53}">
      <dsp:nvSpPr>
        <dsp:cNvPr id="0" name=""/>
        <dsp:cNvSpPr/>
      </dsp:nvSpPr>
      <dsp:spPr>
        <a:xfrm>
          <a:off x="9261398" y="641693"/>
          <a:ext cx="840818" cy="84081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922A9D9E-FBAD-4099-B7F6-98FAC1E30168}">
      <dsp:nvSpPr>
        <dsp:cNvPr id="0" name=""/>
        <dsp:cNvSpPr/>
      </dsp:nvSpPr>
      <dsp:spPr>
        <a:xfrm>
          <a:off x="8480638" y="1573710"/>
          <a:ext cx="2402339" cy="3603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90000"/>
            </a:lnSpc>
            <a:spcBef>
              <a:spcPct val="0"/>
            </a:spcBef>
            <a:spcAft>
              <a:spcPct val="35000"/>
            </a:spcAft>
            <a:buNone/>
            <a:defRPr b="1"/>
          </a:pPr>
          <a:r>
            <a:rPr lang="en-US" sz="1500" b="1" i="0" kern="1200"/>
            <a:t>Export Data.</a:t>
          </a:r>
          <a:endParaRPr lang="en-US" sz="1500" kern="1200"/>
        </a:p>
      </dsp:txBody>
      <dsp:txXfrm>
        <a:off x="8480638" y="1573710"/>
        <a:ext cx="2402339" cy="360350"/>
      </dsp:txXfrm>
    </dsp:sp>
    <dsp:sp modelId="{C658C853-6CA5-4906-8443-FD3D1F9F9DAD}">
      <dsp:nvSpPr>
        <dsp:cNvPr id="0" name=""/>
        <dsp:cNvSpPr/>
      </dsp:nvSpPr>
      <dsp:spPr>
        <a:xfrm>
          <a:off x="8480638" y="1976479"/>
          <a:ext cx="2402339" cy="7861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US" sz="1100" b="0" i="0" kern="1200"/>
            <a:t>Create the .csv file.</a:t>
          </a:r>
          <a:endParaRPr lang="en-US" sz="1100" kern="1200"/>
        </a:p>
      </dsp:txBody>
      <dsp:txXfrm>
        <a:off x="8480638" y="1976479"/>
        <a:ext cx="2402339" cy="78610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2BB2BE-3A54-4747-8935-D86F5FBE99D8}">
      <dsp:nvSpPr>
        <dsp:cNvPr id="0" name=""/>
        <dsp:cNvSpPr/>
      </dsp:nvSpPr>
      <dsp:spPr>
        <a:xfrm>
          <a:off x="0" y="3442"/>
          <a:ext cx="10895369" cy="801124"/>
        </a:xfrm>
        <a:prstGeom prst="roundRect">
          <a:avLst>
            <a:gd name="adj" fmla="val 10000"/>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9BB3289-3F1C-4F3E-86CD-C146609349EC}">
      <dsp:nvSpPr>
        <dsp:cNvPr id="0" name=""/>
        <dsp:cNvSpPr/>
      </dsp:nvSpPr>
      <dsp:spPr>
        <a:xfrm>
          <a:off x="242340" y="183695"/>
          <a:ext cx="440618" cy="44061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B46D7A2-DE04-4859-9394-B88EE6E28EB0}">
      <dsp:nvSpPr>
        <dsp:cNvPr id="0" name=""/>
        <dsp:cNvSpPr/>
      </dsp:nvSpPr>
      <dsp:spPr>
        <a:xfrm>
          <a:off x="925298" y="3442"/>
          <a:ext cx="4902916" cy="8011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4786" tIns="84786" rIns="84786" bIns="84786" numCol="1" spcCol="1270" anchor="ctr" anchorCtr="0">
          <a:noAutofit/>
        </a:bodyPr>
        <a:lstStyle/>
        <a:p>
          <a:pPr marL="0" lvl="0" indent="0" algn="l" defTabSz="977900">
            <a:lnSpc>
              <a:spcPct val="100000"/>
            </a:lnSpc>
            <a:spcBef>
              <a:spcPct val="0"/>
            </a:spcBef>
            <a:spcAft>
              <a:spcPct val="35000"/>
            </a:spcAft>
            <a:buNone/>
          </a:pPr>
          <a:r>
            <a:rPr lang="en-US" sz="2200" b="1" i="0" kern="1200"/>
            <a:t>Scatter Plot.</a:t>
          </a:r>
          <a:r>
            <a:rPr lang="en-US" sz="2200" b="0" i="0" kern="1200"/>
            <a:t> </a:t>
          </a:r>
          <a:endParaRPr lang="en-US" sz="2200" kern="1200"/>
        </a:p>
      </dsp:txBody>
      <dsp:txXfrm>
        <a:off x="925298" y="3442"/>
        <a:ext cx="4902916" cy="801124"/>
      </dsp:txXfrm>
    </dsp:sp>
    <dsp:sp modelId="{B324E96C-0791-45A2-A036-CC6E044ADC75}">
      <dsp:nvSpPr>
        <dsp:cNvPr id="0" name=""/>
        <dsp:cNvSpPr/>
      </dsp:nvSpPr>
      <dsp:spPr>
        <a:xfrm>
          <a:off x="5050064" y="3442"/>
          <a:ext cx="3798623" cy="8011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4786" tIns="84786" rIns="84786" bIns="84786" numCol="1" spcCol="1270" anchor="ctr" anchorCtr="0">
          <a:noAutofit/>
        </a:bodyPr>
        <a:lstStyle/>
        <a:p>
          <a:pPr marL="0" lvl="0" indent="0" algn="l" defTabSz="488950">
            <a:lnSpc>
              <a:spcPct val="100000"/>
            </a:lnSpc>
            <a:spcBef>
              <a:spcPct val="0"/>
            </a:spcBef>
            <a:spcAft>
              <a:spcPct val="35000"/>
            </a:spcAft>
            <a:buNone/>
          </a:pPr>
          <a:r>
            <a:rPr lang="en-US" sz="1100" b="0" i="0" kern="1200" dirty="0"/>
            <a:t>To visualize the relationship between parameters:</a:t>
          </a:r>
        </a:p>
        <a:p>
          <a:pPr marL="57150" lvl="1" indent="-57150" algn="l" defTabSz="488950">
            <a:lnSpc>
              <a:spcPct val="90000"/>
            </a:lnSpc>
            <a:spcBef>
              <a:spcPct val="0"/>
            </a:spcBef>
            <a:spcAft>
              <a:spcPct val="15000"/>
            </a:spcAft>
            <a:buChar char="•"/>
          </a:pPr>
          <a:r>
            <a:rPr lang="en-US" sz="1100" b="0" i="0" kern="1200" dirty="0"/>
            <a:t>Flight Number vs Pay Load</a:t>
          </a:r>
          <a:endParaRPr lang="en-US" sz="1100" kern="1200" dirty="0"/>
        </a:p>
        <a:p>
          <a:pPr marL="57150" lvl="1" indent="-57150" algn="l" defTabSz="488950">
            <a:lnSpc>
              <a:spcPct val="90000"/>
            </a:lnSpc>
            <a:spcBef>
              <a:spcPct val="0"/>
            </a:spcBef>
            <a:spcAft>
              <a:spcPct val="15000"/>
            </a:spcAft>
            <a:buChar char="•"/>
          </a:pPr>
          <a:r>
            <a:rPr lang="en-US" sz="1100" b="0" i="0" kern="1200" dirty="0"/>
            <a:t>Flight Number vs Launch Site</a:t>
          </a:r>
          <a:endParaRPr lang="en-US" sz="1100" kern="1200" dirty="0"/>
        </a:p>
        <a:p>
          <a:pPr marL="57150" lvl="1" indent="-57150" algn="l" defTabSz="488950">
            <a:lnSpc>
              <a:spcPct val="90000"/>
            </a:lnSpc>
            <a:spcBef>
              <a:spcPct val="0"/>
            </a:spcBef>
            <a:spcAft>
              <a:spcPct val="15000"/>
            </a:spcAft>
            <a:buChar char="•"/>
          </a:pPr>
          <a:r>
            <a:rPr lang="en-US" sz="1100" b="0" i="0" kern="1200" dirty="0"/>
            <a:t>Flight Number vs Orbit</a:t>
          </a:r>
          <a:endParaRPr lang="en-US" sz="1100" kern="1200" dirty="0"/>
        </a:p>
      </dsp:txBody>
      <dsp:txXfrm>
        <a:off x="5050064" y="3442"/>
        <a:ext cx="3798623" cy="801124"/>
      </dsp:txXfrm>
    </dsp:sp>
    <dsp:sp modelId="{7733B122-CCA5-48AB-9FEC-812BC1AEA14E}">
      <dsp:nvSpPr>
        <dsp:cNvPr id="0" name=""/>
        <dsp:cNvSpPr/>
      </dsp:nvSpPr>
      <dsp:spPr>
        <a:xfrm>
          <a:off x="0" y="1004847"/>
          <a:ext cx="10895369" cy="801124"/>
        </a:xfrm>
        <a:prstGeom prst="roundRect">
          <a:avLst>
            <a:gd name="adj" fmla="val 10000"/>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D9473D1-3FFC-4C62-80C2-4FD6B5F769B1}">
      <dsp:nvSpPr>
        <dsp:cNvPr id="0" name=""/>
        <dsp:cNvSpPr/>
      </dsp:nvSpPr>
      <dsp:spPr>
        <a:xfrm>
          <a:off x="242340" y="1185100"/>
          <a:ext cx="440618" cy="44061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1FD8F46-4F43-4710-87D0-23F676953B3C}">
      <dsp:nvSpPr>
        <dsp:cNvPr id="0" name=""/>
        <dsp:cNvSpPr/>
      </dsp:nvSpPr>
      <dsp:spPr>
        <a:xfrm>
          <a:off x="925298" y="1004847"/>
          <a:ext cx="4902916" cy="8011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4786" tIns="84786" rIns="84786" bIns="84786" numCol="1" spcCol="1270" anchor="ctr" anchorCtr="0">
          <a:noAutofit/>
        </a:bodyPr>
        <a:lstStyle/>
        <a:p>
          <a:pPr marL="0" lvl="0" indent="0" algn="l" defTabSz="977900">
            <a:lnSpc>
              <a:spcPct val="100000"/>
            </a:lnSpc>
            <a:spcBef>
              <a:spcPct val="0"/>
            </a:spcBef>
            <a:spcAft>
              <a:spcPct val="35000"/>
            </a:spcAft>
            <a:buNone/>
          </a:pPr>
          <a:r>
            <a:rPr lang="en-US" sz="2200" b="1" i="0" kern="1200"/>
            <a:t>Bar Plot.</a:t>
          </a:r>
          <a:r>
            <a:rPr lang="en-US" sz="2200" b="0" i="0" kern="1200"/>
            <a:t> </a:t>
          </a:r>
          <a:endParaRPr lang="en-US" sz="2200" kern="1200"/>
        </a:p>
      </dsp:txBody>
      <dsp:txXfrm>
        <a:off x="925298" y="1004847"/>
        <a:ext cx="4902916" cy="801124"/>
      </dsp:txXfrm>
    </dsp:sp>
    <dsp:sp modelId="{69FA6352-09C0-4E65-AE57-F4517AE53126}">
      <dsp:nvSpPr>
        <dsp:cNvPr id="0" name=""/>
        <dsp:cNvSpPr/>
      </dsp:nvSpPr>
      <dsp:spPr>
        <a:xfrm>
          <a:off x="5051558" y="1004847"/>
          <a:ext cx="5066250" cy="8011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4786" tIns="84786" rIns="84786" bIns="84786" numCol="1" spcCol="1270" anchor="ctr" anchorCtr="0">
          <a:noAutofit/>
        </a:bodyPr>
        <a:lstStyle/>
        <a:p>
          <a:pPr marL="0" lvl="0" indent="0" algn="l" defTabSz="488950">
            <a:lnSpc>
              <a:spcPct val="100000"/>
            </a:lnSpc>
            <a:spcBef>
              <a:spcPct val="0"/>
            </a:spcBef>
            <a:spcAft>
              <a:spcPct val="35000"/>
            </a:spcAft>
            <a:buNone/>
          </a:pPr>
          <a:r>
            <a:rPr lang="en-US" sz="1100" b="0" i="0" kern="1200" dirty="0"/>
            <a:t>To analyzes a specific attribute of a parameter</a:t>
          </a:r>
          <a:endParaRPr lang="en-US" sz="1100" kern="1200" dirty="0"/>
        </a:p>
        <a:p>
          <a:pPr marL="57150" lvl="1" indent="-57150" algn="l" defTabSz="488950">
            <a:lnSpc>
              <a:spcPct val="90000"/>
            </a:lnSpc>
            <a:spcBef>
              <a:spcPct val="0"/>
            </a:spcBef>
            <a:spcAft>
              <a:spcPct val="15000"/>
            </a:spcAft>
            <a:buChar char="•"/>
          </a:pPr>
          <a:r>
            <a:rPr lang="en-US" sz="1100" b="0" i="0" kern="1200" dirty="0"/>
            <a:t>Successful landing rate per Orbit</a:t>
          </a:r>
          <a:endParaRPr lang="en-US" sz="1100" kern="1200" dirty="0"/>
        </a:p>
      </dsp:txBody>
      <dsp:txXfrm>
        <a:off x="5051558" y="1004847"/>
        <a:ext cx="5066250" cy="801124"/>
      </dsp:txXfrm>
    </dsp:sp>
    <dsp:sp modelId="{C6078158-4967-4F17-B09B-CA9609C70778}">
      <dsp:nvSpPr>
        <dsp:cNvPr id="0" name=""/>
        <dsp:cNvSpPr/>
      </dsp:nvSpPr>
      <dsp:spPr>
        <a:xfrm>
          <a:off x="0" y="2006253"/>
          <a:ext cx="10895369" cy="801124"/>
        </a:xfrm>
        <a:prstGeom prst="roundRect">
          <a:avLst>
            <a:gd name="adj" fmla="val 10000"/>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56EF9F1-853F-4B25-82F8-23878AC4CB9D}">
      <dsp:nvSpPr>
        <dsp:cNvPr id="0" name=""/>
        <dsp:cNvSpPr/>
      </dsp:nvSpPr>
      <dsp:spPr>
        <a:xfrm>
          <a:off x="242340" y="2186506"/>
          <a:ext cx="440618" cy="44061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FA48183-2D7F-4B92-8599-9454A632969F}">
      <dsp:nvSpPr>
        <dsp:cNvPr id="0" name=""/>
        <dsp:cNvSpPr/>
      </dsp:nvSpPr>
      <dsp:spPr>
        <a:xfrm>
          <a:off x="925298" y="2006253"/>
          <a:ext cx="4902916" cy="8011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4786" tIns="84786" rIns="84786" bIns="84786" numCol="1" spcCol="1270" anchor="ctr" anchorCtr="0">
          <a:noAutofit/>
        </a:bodyPr>
        <a:lstStyle/>
        <a:p>
          <a:pPr marL="0" lvl="0" indent="0" algn="l" defTabSz="977900">
            <a:lnSpc>
              <a:spcPct val="100000"/>
            </a:lnSpc>
            <a:spcBef>
              <a:spcPct val="0"/>
            </a:spcBef>
            <a:spcAft>
              <a:spcPct val="35000"/>
            </a:spcAft>
            <a:buNone/>
          </a:pPr>
          <a:r>
            <a:rPr lang="en-US" sz="2200" b="1" i="0" kern="1200"/>
            <a:t>Line Plot.</a:t>
          </a:r>
          <a:endParaRPr lang="en-US" sz="2200" kern="1200"/>
        </a:p>
      </dsp:txBody>
      <dsp:txXfrm>
        <a:off x="925298" y="2006253"/>
        <a:ext cx="4902916" cy="801124"/>
      </dsp:txXfrm>
    </dsp:sp>
    <dsp:sp modelId="{5ADFC876-AB34-4344-B2A1-44B33B8806A2}">
      <dsp:nvSpPr>
        <dsp:cNvPr id="0" name=""/>
        <dsp:cNvSpPr/>
      </dsp:nvSpPr>
      <dsp:spPr>
        <a:xfrm>
          <a:off x="5053990" y="2006253"/>
          <a:ext cx="5066250" cy="8011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4786" tIns="84786" rIns="84786" bIns="84786" numCol="1" spcCol="1270" anchor="ctr" anchorCtr="0">
          <a:noAutofit/>
        </a:bodyPr>
        <a:lstStyle/>
        <a:p>
          <a:pPr marL="0" lvl="0" indent="0" algn="l" defTabSz="488950">
            <a:lnSpc>
              <a:spcPct val="100000"/>
            </a:lnSpc>
            <a:spcBef>
              <a:spcPct val="0"/>
            </a:spcBef>
            <a:spcAft>
              <a:spcPct val="35000"/>
            </a:spcAft>
            <a:buNone/>
          </a:pPr>
          <a:r>
            <a:rPr lang="en-US" sz="1100" b="0" i="0" kern="1200" dirty="0"/>
            <a:t>To visualizes a parameter trend over time </a:t>
          </a:r>
          <a:endParaRPr lang="en-US" sz="1100" kern="1200" dirty="0"/>
        </a:p>
        <a:p>
          <a:pPr marL="57150" lvl="1" indent="-57150" algn="l" defTabSz="488950">
            <a:lnSpc>
              <a:spcPct val="90000"/>
            </a:lnSpc>
            <a:spcBef>
              <a:spcPct val="0"/>
            </a:spcBef>
            <a:spcAft>
              <a:spcPct val="15000"/>
            </a:spcAft>
            <a:buChar char="•"/>
          </a:pPr>
          <a:r>
            <a:rPr lang="en-US" sz="1100" b="0" i="0" kern="1200" dirty="0"/>
            <a:t>Successful landings per Year</a:t>
          </a:r>
          <a:endParaRPr lang="en-US" sz="1100" kern="1200" dirty="0"/>
        </a:p>
      </dsp:txBody>
      <dsp:txXfrm>
        <a:off x="5053990" y="2006253"/>
        <a:ext cx="5066250" cy="801124"/>
      </dsp:txXfrm>
    </dsp:sp>
    <dsp:sp modelId="{860D6DD6-A7CE-4D4A-B9E1-838437A25863}">
      <dsp:nvSpPr>
        <dsp:cNvPr id="0" name=""/>
        <dsp:cNvSpPr/>
      </dsp:nvSpPr>
      <dsp:spPr>
        <a:xfrm>
          <a:off x="0" y="3007658"/>
          <a:ext cx="10895369" cy="801124"/>
        </a:xfrm>
        <a:prstGeom prst="roundRect">
          <a:avLst>
            <a:gd name="adj" fmla="val 10000"/>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96F2852-374D-463B-853E-F4561F5B27AD}">
      <dsp:nvSpPr>
        <dsp:cNvPr id="0" name=""/>
        <dsp:cNvSpPr/>
      </dsp:nvSpPr>
      <dsp:spPr>
        <a:xfrm>
          <a:off x="242340" y="3187911"/>
          <a:ext cx="440618" cy="44061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6A4320C-8F07-4ED2-9CF4-474F73D6A41E}">
      <dsp:nvSpPr>
        <dsp:cNvPr id="0" name=""/>
        <dsp:cNvSpPr/>
      </dsp:nvSpPr>
      <dsp:spPr>
        <a:xfrm>
          <a:off x="925298" y="3007658"/>
          <a:ext cx="4902916" cy="8011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4786" tIns="84786" rIns="84786" bIns="84786" numCol="1" spcCol="1270" anchor="ctr" anchorCtr="0">
          <a:noAutofit/>
        </a:bodyPr>
        <a:lstStyle/>
        <a:p>
          <a:pPr marL="0" lvl="0" indent="0" algn="l" defTabSz="977900">
            <a:lnSpc>
              <a:spcPct val="100000"/>
            </a:lnSpc>
            <a:spcBef>
              <a:spcPct val="0"/>
            </a:spcBef>
            <a:spcAft>
              <a:spcPct val="35000"/>
            </a:spcAft>
            <a:buNone/>
          </a:pPr>
          <a:r>
            <a:rPr lang="en-US" sz="2200" b="1" i="0" kern="1200"/>
            <a:t>Export Data.</a:t>
          </a:r>
          <a:endParaRPr lang="en-US" sz="2200" kern="1200"/>
        </a:p>
      </dsp:txBody>
      <dsp:txXfrm>
        <a:off x="925298" y="3007658"/>
        <a:ext cx="4902916" cy="801124"/>
      </dsp:txXfrm>
    </dsp:sp>
    <dsp:sp modelId="{E9E5D20D-E998-410A-9819-FA265ABAA246}">
      <dsp:nvSpPr>
        <dsp:cNvPr id="0" name=""/>
        <dsp:cNvSpPr/>
      </dsp:nvSpPr>
      <dsp:spPr>
        <a:xfrm>
          <a:off x="5134341" y="3011100"/>
          <a:ext cx="5066250" cy="8011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4786" tIns="84786" rIns="84786" bIns="84786" numCol="1" spcCol="1270" anchor="ctr" anchorCtr="0">
          <a:noAutofit/>
        </a:bodyPr>
        <a:lstStyle/>
        <a:p>
          <a:pPr marL="0" lvl="0" indent="0" algn="l" defTabSz="488950">
            <a:lnSpc>
              <a:spcPct val="100000"/>
            </a:lnSpc>
            <a:spcBef>
              <a:spcPct val="0"/>
            </a:spcBef>
            <a:spcAft>
              <a:spcPct val="35000"/>
            </a:spcAft>
            <a:buNone/>
          </a:pPr>
          <a:r>
            <a:rPr lang="en-US" sz="1100" b="0" i="0" kern="1200" dirty="0"/>
            <a:t>Create the .csv file.</a:t>
          </a:r>
          <a:endParaRPr lang="en-US" sz="1100" kern="1200" dirty="0"/>
        </a:p>
      </dsp:txBody>
      <dsp:txXfrm>
        <a:off x="5134341" y="3011100"/>
        <a:ext cx="5066250" cy="80112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BD2792-B4B9-42F9-B090-203F711D0C0D}">
      <dsp:nvSpPr>
        <dsp:cNvPr id="0" name=""/>
        <dsp:cNvSpPr/>
      </dsp:nvSpPr>
      <dsp:spPr>
        <a:xfrm>
          <a:off x="788602" y="788444"/>
          <a:ext cx="841640" cy="84164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F73C4FD4-2E2D-4E8D-AA67-F3E03F83DA96}">
      <dsp:nvSpPr>
        <dsp:cNvPr id="0" name=""/>
        <dsp:cNvSpPr/>
      </dsp:nvSpPr>
      <dsp:spPr>
        <a:xfrm>
          <a:off x="7079" y="1708662"/>
          <a:ext cx="2404687" cy="3607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90000"/>
            </a:lnSpc>
            <a:spcBef>
              <a:spcPct val="0"/>
            </a:spcBef>
            <a:spcAft>
              <a:spcPct val="35000"/>
            </a:spcAft>
            <a:buNone/>
            <a:defRPr b="1"/>
          </a:pPr>
          <a:r>
            <a:rPr lang="en-US" sz="1500" b="1" kern="1200"/>
            <a:t>Create a Map</a:t>
          </a:r>
          <a:endParaRPr lang="en-US" sz="1500" kern="1200"/>
        </a:p>
      </dsp:txBody>
      <dsp:txXfrm>
        <a:off x="7079" y="1708662"/>
        <a:ext cx="2404687" cy="360703"/>
      </dsp:txXfrm>
    </dsp:sp>
    <dsp:sp modelId="{FB329CFB-4D39-44DB-9BD0-201CE87C83EA}">
      <dsp:nvSpPr>
        <dsp:cNvPr id="0" name=""/>
        <dsp:cNvSpPr/>
      </dsp:nvSpPr>
      <dsp:spPr>
        <a:xfrm>
          <a:off x="7079" y="2105913"/>
          <a:ext cx="2404687" cy="5099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pPr>
          <a:r>
            <a:rPr lang="en-US" sz="1200" kern="1200"/>
            <a:t>Use Folium to create map to locate the launches sites</a:t>
          </a:r>
        </a:p>
      </dsp:txBody>
      <dsp:txXfrm>
        <a:off x="7079" y="2105913"/>
        <a:ext cx="2404687" cy="509919"/>
      </dsp:txXfrm>
    </dsp:sp>
    <dsp:sp modelId="{4541CD2C-32EE-4582-86D9-C681F6FB2BF7}">
      <dsp:nvSpPr>
        <dsp:cNvPr id="0" name=""/>
        <dsp:cNvSpPr/>
      </dsp:nvSpPr>
      <dsp:spPr>
        <a:xfrm>
          <a:off x="3614110" y="788444"/>
          <a:ext cx="841640" cy="84164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FF0494EF-8A7D-419B-BED0-AE7E74A8434B}">
      <dsp:nvSpPr>
        <dsp:cNvPr id="0" name=""/>
        <dsp:cNvSpPr/>
      </dsp:nvSpPr>
      <dsp:spPr>
        <a:xfrm>
          <a:off x="2832587" y="1708662"/>
          <a:ext cx="2404687" cy="3607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90000"/>
            </a:lnSpc>
            <a:spcBef>
              <a:spcPct val="0"/>
            </a:spcBef>
            <a:spcAft>
              <a:spcPct val="35000"/>
            </a:spcAft>
            <a:buNone/>
            <a:defRPr b="1"/>
          </a:pPr>
          <a:r>
            <a:rPr lang="en-US" sz="1500" b="1" kern="1200"/>
            <a:t>Marked launches sites</a:t>
          </a:r>
          <a:endParaRPr lang="en-US" sz="1500" kern="1200"/>
        </a:p>
      </dsp:txBody>
      <dsp:txXfrm>
        <a:off x="2832587" y="1708662"/>
        <a:ext cx="2404687" cy="360703"/>
      </dsp:txXfrm>
    </dsp:sp>
    <dsp:sp modelId="{41165F1D-1363-4EEF-A6FA-F79B05F13213}">
      <dsp:nvSpPr>
        <dsp:cNvPr id="0" name=""/>
        <dsp:cNvSpPr/>
      </dsp:nvSpPr>
      <dsp:spPr>
        <a:xfrm>
          <a:off x="2832587" y="2105913"/>
          <a:ext cx="2404687" cy="5099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pPr>
          <a:r>
            <a:rPr lang="en-US" sz="1200" kern="1200"/>
            <a:t>That indicates the coordinate of each launch.</a:t>
          </a:r>
        </a:p>
      </dsp:txBody>
      <dsp:txXfrm>
        <a:off x="2832587" y="2105913"/>
        <a:ext cx="2404687" cy="509919"/>
      </dsp:txXfrm>
    </dsp:sp>
    <dsp:sp modelId="{58EA401C-4D7B-4589-967C-EB6B0450273E}">
      <dsp:nvSpPr>
        <dsp:cNvPr id="0" name=""/>
        <dsp:cNvSpPr/>
      </dsp:nvSpPr>
      <dsp:spPr>
        <a:xfrm>
          <a:off x="6439618" y="788444"/>
          <a:ext cx="841640" cy="84164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70E21BFB-2317-466E-B918-0C83BB28549E}">
      <dsp:nvSpPr>
        <dsp:cNvPr id="0" name=""/>
        <dsp:cNvSpPr/>
      </dsp:nvSpPr>
      <dsp:spPr>
        <a:xfrm>
          <a:off x="5658095" y="1708662"/>
          <a:ext cx="2404687" cy="3607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90000"/>
            </a:lnSpc>
            <a:spcBef>
              <a:spcPct val="0"/>
            </a:spcBef>
            <a:spcAft>
              <a:spcPct val="35000"/>
            </a:spcAft>
            <a:buNone/>
            <a:defRPr b="1"/>
          </a:pPr>
          <a:r>
            <a:rPr lang="en-US" sz="1500" kern="1200" dirty="0"/>
            <a:t>Identify launch outcome </a:t>
          </a:r>
        </a:p>
      </dsp:txBody>
      <dsp:txXfrm>
        <a:off x="5658095" y="1708662"/>
        <a:ext cx="2404687" cy="360703"/>
      </dsp:txXfrm>
    </dsp:sp>
    <dsp:sp modelId="{3CA68A2D-4D37-4E0B-A105-DA34D57721B5}">
      <dsp:nvSpPr>
        <dsp:cNvPr id="0" name=""/>
        <dsp:cNvSpPr/>
      </dsp:nvSpPr>
      <dsp:spPr>
        <a:xfrm>
          <a:off x="5658095" y="2105913"/>
          <a:ext cx="2404687" cy="5099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pPr>
          <a:r>
            <a:rPr lang="en-US" sz="1200" kern="1200"/>
            <a:t>Use code color to indicate the success or failure of each lauch</a:t>
          </a:r>
        </a:p>
      </dsp:txBody>
      <dsp:txXfrm>
        <a:off x="5658095" y="2105913"/>
        <a:ext cx="2404687" cy="509919"/>
      </dsp:txXfrm>
    </dsp:sp>
    <dsp:sp modelId="{250020C8-7222-45BE-83A1-A6B3FFF69D72}">
      <dsp:nvSpPr>
        <dsp:cNvPr id="0" name=""/>
        <dsp:cNvSpPr/>
      </dsp:nvSpPr>
      <dsp:spPr>
        <a:xfrm>
          <a:off x="9265126" y="788444"/>
          <a:ext cx="841640" cy="84164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E7BAB46E-6949-49FC-9FFB-963EC53A035B}">
      <dsp:nvSpPr>
        <dsp:cNvPr id="0" name=""/>
        <dsp:cNvSpPr/>
      </dsp:nvSpPr>
      <dsp:spPr>
        <a:xfrm>
          <a:off x="8483602" y="1708662"/>
          <a:ext cx="2404687" cy="3607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90000"/>
            </a:lnSpc>
            <a:spcBef>
              <a:spcPct val="0"/>
            </a:spcBef>
            <a:spcAft>
              <a:spcPct val="35000"/>
            </a:spcAft>
            <a:buNone/>
            <a:defRPr b="1"/>
          </a:pPr>
          <a:r>
            <a:rPr lang="en-US" sz="1500" b="1" kern="1200"/>
            <a:t>Calculate distances</a:t>
          </a:r>
          <a:r>
            <a:rPr lang="en-US" sz="1500" kern="1200"/>
            <a:t> </a:t>
          </a:r>
        </a:p>
      </dsp:txBody>
      <dsp:txXfrm>
        <a:off x="8483602" y="1708662"/>
        <a:ext cx="2404687" cy="360703"/>
      </dsp:txXfrm>
    </dsp:sp>
    <dsp:sp modelId="{9B701204-4555-4664-AA55-9B7E35F9B87C}">
      <dsp:nvSpPr>
        <dsp:cNvPr id="0" name=""/>
        <dsp:cNvSpPr/>
      </dsp:nvSpPr>
      <dsp:spPr>
        <a:xfrm>
          <a:off x="8483602" y="2105913"/>
          <a:ext cx="2404687" cy="5099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pPr>
          <a:r>
            <a:rPr lang="en-US" sz="1200" kern="1200"/>
            <a:t>To their main proximities (coastlines, railways, highways, cities)</a:t>
          </a:r>
        </a:p>
      </dsp:txBody>
      <dsp:txXfrm>
        <a:off x="8483602" y="2105913"/>
        <a:ext cx="2404687" cy="509919"/>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569AD02-D093-4B7A-BEB3-1B66D2FF4322}">
      <dsp:nvSpPr>
        <dsp:cNvPr id="0" name=""/>
        <dsp:cNvSpPr/>
      </dsp:nvSpPr>
      <dsp:spPr>
        <a:xfrm>
          <a:off x="7079" y="549678"/>
          <a:ext cx="841640" cy="84164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8E56617-E030-4E26-B9FC-EB9C3F41DE7E}">
      <dsp:nvSpPr>
        <dsp:cNvPr id="0" name=""/>
        <dsp:cNvSpPr/>
      </dsp:nvSpPr>
      <dsp:spPr>
        <a:xfrm>
          <a:off x="7079" y="1490430"/>
          <a:ext cx="2404687" cy="3607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90000"/>
            </a:lnSpc>
            <a:spcBef>
              <a:spcPct val="0"/>
            </a:spcBef>
            <a:spcAft>
              <a:spcPct val="35000"/>
            </a:spcAft>
            <a:buNone/>
            <a:defRPr b="1"/>
          </a:pPr>
          <a:r>
            <a:rPr lang="en-US" sz="1700" b="1" kern="1200"/>
            <a:t>Create a Dashboard</a:t>
          </a:r>
          <a:endParaRPr lang="en-US" sz="1700" kern="1200"/>
        </a:p>
      </dsp:txBody>
      <dsp:txXfrm>
        <a:off x="7079" y="1490430"/>
        <a:ext cx="2404687" cy="360703"/>
      </dsp:txXfrm>
    </dsp:sp>
    <dsp:sp modelId="{898DE68B-7CFC-4196-93F1-97CADA4A23FF}">
      <dsp:nvSpPr>
        <dsp:cNvPr id="0" name=""/>
        <dsp:cNvSpPr/>
      </dsp:nvSpPr>
      <dsp:spPr>
        <a:xfrm>
          <a:off x="7079" y="1897232"/>
          <a:ext cx="2404687" cy="9573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77850">
            <a:lnSpc>
              <a:spcPct val="90000"/>
            </a:lnSpc>
            <a:spcBef>
              <a:spcPct val="0"/>
            </a:spcBef>
            <a:spcAft>
              <a:spcPct val="35000"/>
            </a:spcAft>
            <a:buNone/>
          </a:pPr>
          <a:r>
            <a:rPr lang="en-US" sz="1300" kern="1200"/>
            <a:t>An interactive dashboard is built with Plotly dash.</a:t>
          </a:r>
        </a:p>
      </dsp:txBody>
      <dsp:txXfrm>
        <a:off x="7079" y="1897232"/>
        <a:ext cx="2404687" cy="957365"/>
      </dsp:txXfrm>
    </dsp:sp>
    <dsp:sp modelId="{978A9050-5299-431B-8CFB-64FC1BC9D2D2}">
      <dsp:nvSpPr>
        <dsp:cNvPr id="0" name=""/>
        <dsp:cNvSpPr/>
      </dsp:nvSpPr>
      <dsp:spPr>
        <a:xfrm>
          <a:off x="2832587" y="549678"/>
          <a:ext cx="841640" cy="84164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B049415C-FA52-4D12-9445-9803FDE0DD06}">
      <dsp:nvSpPr>
        <dsp:cNvPr id="0" name=""/>
        <dsp:cNvSpPr/>
      </dsp:nvSpPr>
      <dsp:spPr>
        <a:xfrm>
          <a:off x="2832587" y="1490430"/>
          <a:ext cx="2404687" cy="3607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90000"/>
            </a:lnSpc>
            <a:spcBef>
              <a:spcPct val="0"/>
            </a:spcBef>
            <a:spcAft>
              <a:spcPct val="35000"/>
            </a:spcAft>
            <a:buNone/>
            <a:defRPr b="1"/>
          </a:pPr>
          <a:r>
            <a:rPr lang="en-US" sz="1700" b="1" kern="1200"/>
            <a:t>Add Decisions Makers</a:t>
          </a:r>
          <a:endParaRPr lang="en-US" sz="1700" kern="1200"/>
        </a:p>
      </dsp:txBody>
      <dsp:txXfrm>
        <a:off x="2832587" y="1490430"/>
        <a:ext cx="2404687" cy="360703"/>
      </dsp:txXfrm>
    </dsp:sp>
    <dsp:sp modelId="{D7148EB5-90D3-4D28-9728-06119C2DBE74}">
      <dsp:nvSpPr>
        <dsp:cNvPr id="0" name=""/>
        <dsp:cNvSpPr/>
      </dsp:nvSpPr>
      <dsp:spPr>
        <a:xfrm>
          <a:off x="2832587" y="1897232"/>
          <a:ext cx="2404687" cy="9573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77850">
            <a:lnSpc>
              <a:spcPct val="90000"/>
            </a:lnSpc>
            <a:spcBef>
              <a:spcPct val="0"/>
            </a:spcBef>
            <a:spcAft>
              <a:spcPct val="35000"/>
            </a:spcAft>
            <a:buNone/>
          </a:pPr>
          <a:r>
            <a:rPr lang="en-US" sz="1300" kern="1200"/>
            <a:t>The launch site and the payloads mass are chosen as decisions makers by adding a dropdown menu and a slider bar.</a:t>
          </a:r>
        </a:p>
      </dsp:txBody>
      <dsp:txXfrm>
        <a:off x="2832587" y="1897232"/>
        <a:ext cx="2404687" cy="957365"/>
      </dsp:txXfrm>
    </dsp:sp>
    <dsp:sp modelId="{7F7873B2-A765-4D2D-AABB-1DD940CCB642}">
      <dsp:nvSpPr>
        <dsp:cNvPr id="0" name=""/>
        <dsp:cNvSpPr/>
      </dsp:nvSpPr>
      <dsp:spPr>
        <a:xfrm>
          <a:off x="5658095" y="549678"/>
          <a:ext cx="841640" cy="84164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B1E95C43-ABA9-49CF-B4D5-69BF849C79D8}">
      <dsp:nvSpPr>
        <dsp:cNvPr id="0" name=""/>
        <dsp:cNvSpPr/>
      </dsp:nvSpPr>
      <dsp:spPr>
        <a:xfrm>
          <a:off x="5658095" y="1490430"/>
          <a:ext cx="2404687" cy="3607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90000"/>
            </a:lnSpc>
            <a:spcBef>
              <a:spcPct val="0"/>
            </a:spcBef>
            <a:spcAft>
              <a:spcPct val="35000"/>
            </a:spcAft>
            <a:buNone/>
            <a:defRPr b="1"/>
          </a:pPr>
          <a:r>
            <a:rPr lang="en-US" sz="1700" b="1" kern="1200"/>
            <a:t>Pie Graph</a:t>
          </a:r>
          <a:endParaRPr lang="en-US" sz="1700" kern="1200"/>
        </a:p>
      </dsp:txBody>
      <dsp:txXfrm>
        <a:off x="5658095" y="1490430"/>
        <a:ext cx="2404687" cy="360703"/>
      </dsp:txXfrm>
    </dsp:sp>
    <dsp:sp modelId="{C50E58DD-FEDA-455B-B2DA-CF56C4BDE487}">
      <dsp:nvSpPr>
        <dsp:cNvPr id="0" name=""/>
        <dsp:cNvSpPr/>
      </dsp:nvSpPr>
      <dsp:spPr>
        <a:xfrm>
          <a:off x="5658095" y="1897232"/>
          <a:ext cx="2404687" cy="9573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77850">
            <a:lnSpc>
              <a:spcPct val="90000"/>
            </a:lnSpc>
            <a:spcBef>
              <a:spcPct val="0"/>
            </a:spcBef>
            <a:spcAft>
              <a:spcPct val="35000"/>
            </a:spcAft>
            <a:buNone/>
          </a:pPr>
          <a:r>
            <a:rPr lang="en-US" sz="1300" kern="1200"/>
            <a:t>To visualize the successful landing rate per launch site. </a:t>
          </a:r>
        </a:p>
      </dsp:txBody>
      <dsp:txXfrm>
        <a:off x="5658095" y="1897232"/>
        <a:ext cx="2404687" cy="957365"/>
      </dsp:txXfrm>
    </dsp:sp>
    <dsp:sp modelId="{8E723B7D-34C4-461F-8208-788C59B1CDD7}">
      <dsp:nvSpPr>
        <dsp:cNvPr id="0" name=""/>
        <dsp:cNvSpPr/>
      </dsp:nvSpPr>
      <dsp:spPr>
        <a:xfrm>
          <a:off x="8483602" y="549678"/>
          <a:ext cx="841640" cy="84164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682F39E0-A297-4F8B-A630-5A3892A1CF42}">
      <dsp:nvSpPr>
        <dsp:cNvPr id="0" name=""/>
        <dsp:cNvSpPr/>
      </dsp:nvSpPr>
      <dsp:spPr>
        <a:xfrm>
          <a:off x="8483602" y="1490430"/>
          <a:ext cx="2404687" cy="3607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90000"/>
            </a:lnSpc>
            <a:spcBef>
              <a:spcPct val="0"/>
            </a:spcBef>
            <a:spcAft>
              <a:spcPct val="35000"/>
            </a:spcAft>
            <a:buNone/>
            <a:defRPr b="1"/>
          </a:pPr>
          <a:r>
            <a:rPr lang="en-US" sz="1700" b="1" kern="1200"/>
            <a:t>Scatter Plot</a:t>
          </a:r>
          <a:endParaRPr lang="en-US" sz="1700" kern="1200"/>
        </a:p>
      </dsp:txBody>
      <dsp:txXfrm>
        <a:off x="8483602" y="1490430"/>
        <a:ext cx="2404687" cy="360703"/>
      </dsp:txXfrm>
    </dsp:sp>
    <dsp:sp modelId="{B28A2F62-8B8D-4532-BBC0-930C55FAFEFE}">
      <dsp:nvSpPr>
        <dsp:cNvPr id="0" name=""/>
        <dsp:cNvSpPr/>
      </dsp:nvSpPr>
      <dsp:spPr>
        <a:xfrm>
          <a:off x="8483602" y="1897232"/>
          <a:ext cx="2404687" cy="9573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77850">
            <a:lnSpc>
              <a:spcPct val="90000"/>
            </a:lnSpc>
            <a:spcBef>
              <a:spcPct val="0"/>
            </a:spcBef>
            <a:spcAft>
              <a:spcPct val="35000"/>
            </a:spcAft>
            <a:buNone/>
          </a:pPr>
          <a:r>
            <a:rPr lang="en-US" sz="1300" kern="1200"/>
            <a:t>To visualize the successful landing rate according to payload mass.</a:t>
          </a:r>
        </a:p>
      </dsp:txBody>
      <dsp:txXfrm>
        <a:off x="8483602" y="1897232"/>
        <a:ext cx="2404687" cy="957365"/>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3005D5B-0D6C-46FC-9B33-0598008AEFAF}">
      <dsp:nvSpPr>
        <dsp:cNvPr id="0" name=""/>
        <dsp:cNvSpPr/>
      </dsp:nvSpPr>
      <dsp:spPr>
        <a:xfrm>
          <a:off x="626885" y="689530"/>
          <a:ext cx="668229" cy="66822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4C54A601-E773-4669-9FE3-34C6752C016E}">
      <dsp:nvSpPr>
        <dsp:cNvPr id="0" name=""/>
        <dsp:cNvSpPr/>
      </dsp:nvSpPr>
      <dsp:spPr>
        <a:xfrm>
          <a:off x="6386" y="1444844"/>
          <a:ext cx="1909227" cy="3937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b="1"/>
          </a:pPr>
          <a:r>
            <a:rPr lang="en-US" sz="1400" b="1" i="0" kern="1200"/>
            <a:t>Load Data.</a:t>
          </a:r>
          <a:endParaRPr lang="en-US" sz="1400" kern="1200"/>
        </a:p>
      </dsp:txBody>
      <dsp:txXfrm>
        <a:off x="6386" y="1444844"/>
        <a:ext cx="1909227" cy="393778"/>
      </dsp:txXfrm>
    </dsp:sp>
    <dsp:sp modelId="{2F576CC8-973B-4B35-B7CE-F977B4777716}">
      <dsp:nvSpPr>
        <dsp:cNvPr id="0" name=""/>
        <dsp:cNvSpPr/>
      </dsp:nvSpPr>
      <dsp:spPr>
        <a:xfrm>
          <a:off x="6386" y="1879126"/>
          <a:ext cx="1909227" cy="8356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just" defTabSz="488950">
            <a:lnSpc>
              <a:spcPct val="90000"/>
            </a:lnSpc>
            <a:spcBef>
              <a:spcPct val="0"/>
            </a:spcBef>
            <a:spcAft>
              <a:spcPct val="35000"/>
            </a:spcAft>
            <a:buNone/>
          </a:pPr>
          <a:r>
            <a:rPr lang="en-US" sz="1100" b="0" i="0" kern="1200" dirty="0"/>
            <a:t>Load the </a:t>
          </a:r>
          <a:r>
            <a:rPr lang="en-US" sz="1100" b="0" i="0" kern="1200" dirty="0" err="1"/>
            <a:t>DataSet</a:t>
          </a:r>
          <a:r>
            <a:rPr lang="en-US" sz="1100" b="0" i="0" kern="1200" dirty="0"/>
            <a:t> into a </a:t>
          </a:r>
          <a:r>
            <a:rPr lang="en-US" sz="1100" b="0" i="0" kern="1200" dirty="0" err="1"/>
            <a:t>DataFrame</a:t>
          </a:r>
          <a:r>
            <a:rPr lang="en-US" sz="1100" b="0" i="0" kern="1200" dirty="0"/>
            <a:t> object </a:t>
          </a:r>
          <a:endParaRPr lang="en-US" sz="1100" kern="1200" dirty="0"/>
        </a:p>
      </dsp:txBody>
      <dsp:txXfrm>
        <a:off x="6386" y="1879126"/>
        <a:ext cx="1909227" cy="835620"/>
      </dsp:txXfrm>
    </dsp:sp>
    <dsp:sp modelId="{3D358C6D-D711-4320-927F-DAC878EA25F5}">
      <dsp:nvSpPr>
        <dsp:cNvPr id="0" name=""/>
        <dsp:cNvSpPr/>
      </dsp:nvSpPr>
      <dsp:spPr>
        <a:xfrm>
          <a:off x="2870227" y="689530"/>
          <a:ext cx="668229" cy="66822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0CF818A-833F-4ED1-BE78-0F1F08D48409}">
      <dsp:nvSpPr>
        <dsp:cNvPr id="0" name=""/>
        <dsp:cNvSpPr/>
      </dsp:nvSpPr>
      <dsp:spPr>
        <a:xfrm>
          <a:off x="2249729" y="1444844"/>
          <a:ext cx="1909227" cy="3937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b="1"/>
          </a:pPr>
          <a:r>
            <a:rPr lang="en-US" sz="1400" b="1" i="0" kern="1200"/>
            <a:t>Processing Data</a:t>
          </a:r>
          <a:endParaRPr lang="en-US" sz="1400" kern="1200"/>
        </a:p>
      </dsp:txBody>
      <dsp:txXfrm>
        <a:off x="2249729" y="1444844"/>
        <a:ext cx="1909227" cy="393778"/>
      </dsp:txXfrm>
    </dsp:sp>
    <dsp:sp modelId="{9C46AE55-E5E6-4769-8612-452FED7015F0}">
      <dsp:nvSpPr>
        <dsp:cNvPr id="0" name=""/>
        <dsp:cNvSpPr/>
      </dsp:nvSpPr>
      <dsp:spPr>
        <a:xfrm>
          <a:off x="2249729" y="1879126"/>
          <a:ext cx="1909227" cy="8356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just" defTabSz="488950">
            <a:lnSpc>
              <a:spcPct val="90000"/>
            </a:lnSpc>
            <a:spcBef>
              <a:spcPct val="0"/>
            </a:spcBef>
            <a:spcAft>
              <a:spcPct val="35000"/>
            </a:spcAft>
            <a:buNone/>
          </a:pPr>
          <a:r>
            <a:rPr lang="en-US" sz="1100" b="0" i="0" kern="1200" dirty="0"/>
            <a:t>The data goes through a Standard Scalar processing</a:t>
          </a:r>
          <a:endParaRPr lang="en-US" sz="1100" kern="1200" dirty="0"/>
        </a:p>
      </dsp:txBody>
      <dsp:txXfrm>
        <a:off x="2249729" y="1879126"/>
        <a:ext cx="1909227" cy="835620"/>
      </dsp:txXfrm>
    </dsp:sp>
    <dsp:sp modelId="{8D38E6CC-D07D-4D06-835A-40D650F06245}">
      <dsp:nvSpPr>
        <dsp:cNvPr id="0" name=""/>
        <dsp:cNvSpPr/>
      </dsp:nvSpPr>
      <dsp:spPr>
        <a:xfrm>
          <a:off x="5113570" y="689530"/>
          <a:ext cx="668229" cy="66822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986122C1-46B6-40C4-B1A1-29DD19FCFD78}">
      <dsp:nvSpPr>
        <dsp:cNvPr id="0" name=""/>
        <dsp:cNvSpPr/>
      </dsp:nvSpPr>
      <dsp:spPr>
        <a:xfrm>
          <a:off x="4493071" y="1444844"/>
          <a:ext cx="1909227" cy="3937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b="1"/>
          </a:pPr>
          <a:r>
            <a:rPr lang="en-US" sz="1400" b="1" i="0" kern="1200"/>
            <a:t>Split Data.</a:t>
          </a:r>
          <a:endParaRPr lang="en-US" sz="1400" kern="1200"/>
        </a:p>
      </dsp:txBody>
      <dsp:txXfrm>
        <a:off x="4493071" y="1444844"/>
        <a:ext cx="1909227" cy="393778"/>
      </dsp:txXfrm>
    </dsp:sp>
    <dsp:sp modelId="{6FFEC838-CF1D-452E-8D35-1FFE6D8854AF}">
      <dsp:nvSpPr>
        <dsp:cNvPr id="0" name=""/>
        <dsp:cNvSpPr/>
      </dsp:nvSpPr>
      <dsp:spPr>
        <a:xfrm>
          <a:off x="4493071" y="1879126"/>
          <a:ext cx="1909227" cy="8356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just" defTabSz="488950">
            <a:lnSpc>
              <a:spcPct val="90000"/>
            </a:lnSpc>
            <a:spcBef>
              <a:spcPct val="0"/>
            </a:spcBef>
            <a:spcAft>
              <a:spcPct val="35000"/>
            </a:spcAft>
            <a:buNone/>
          </a:pPr>
          <a:r>
            <a:rPr lang="en-US" sz="1100" b="0" i="0" kern="1200" dirty="0"/>
            <a:t>Split the data between train and test set</a:t>
          </a:r>
          <a:endParaRPr lang="en-US" sz="1100" kern="1200" dirty="0"/>
        </a:p>
      </dsp:txBody>
      <dsp:txXfrm>
        <a:off x="4493071" y="1879126"/>
        <a:ext cx="1909227" cy="835620"/>
      </dsp:txXfrm>
    </dsp:sp>
    <dsp:sp modelId="{2D9F2A15-F881-4DF4-8EE9-ADED40C78740}">
      <dsp:nvSpPr>
        <dsp:cNvPr id="0" name=""/>
        <dsp:cNvSpPr/>
      </dsp:nvSpPr>
      <dsp:spPr>
        <a:xfrm>
          <a:off x="7356912" y="689530"/>
          <a:ext cx="668229" cy="66822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E41EBBC1-C677-45AF-843A-B2A7B626A95F}">
      <dsp:nvSpPr>
        <dsp:cNvPr id="0" name=""/>
        <dsp:cNvSpPr/>
      </dsp:nvSpPr>
      <dsp:spPr>
        <a:xfrm>
          <a:off x="6736413" y="1444844"/>
          <a:ext cx="1909227" cy="3937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b="1"/>
          </a:pPr>
          <a:r>
            <a:rPr lang="en-US" sz="1400" b="1" i="0" kern="1200"/>
            <a:t>Create Grid Search Object.</a:t>
          </a:r>
          <a:endParaRPr lang="en-US" sz="1400" kern="1200"/>
        </a:p>
      </dsp:txBody>
      <dsp:txXfrm>
        <a:off x="6736413" y="1444844"/>
        <a:ext cx="1909227" cy="393778"/>
      </dsp:txXfrm>
    </dsp:sp>
    <dsp:sp modelId="{836E71C7-CB6E-4ADF-B326-DB2ADC55245A}">
      <dsp:nvSpPr>
        <dsp:cNvPr id="0" name=""/>
        <dsp:cNvSpPr/>
      </dsp:nvSpPr>
      <dsp:spPr>
        <a:xfrm>
          <a:off x="6736413" y="1879126"/>
          <a:ext cx="1909227" cy="8356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just" defTabSz="488950">
            <a:lnSpc>
              <a:spcPct val="90000"/>
            </a:lnSpc>
            <a:spcBef>
              <a:spcPct val="0"/>
            </a:spcBef>
            <a:spcAft>
              <a:spcPct val="35000"/>
            </a:spcAft>
            <a:buNone/>
          </a:pPr>
          <a:r>
            <a:rPr lang="en-US" sz="1100" b="0" i="0" kern="1200" dirty="0"/>
            <a:t>The Grid Search Object helps to analyzes several configuration from the same prediction model and choose the best.</a:t>
          </a:r>
          <a:r>
            <a:rPr lang="en-US" sz="1100" b="1" i="0" kern="1200" dirty="0"/>
            <a:t> </a:t>
          </a:r>
          <a:endParaRPr lang="en-US" sz="1100" kern="1200" dirty="0"/>
        </a:p>
      </dsp:txBody>
      <dsp:txXfrm>
        <a:off x="6736413" y="1879126"/>
        <a:ext cx="1909227" cy="835620"/>
      </dsp:txXfrm>
    </dsp:sp>
    <dsp:sp modelId="{291E575D-60C8-4D88-8C39-1C69A1458842}">
      <dsp:nvSpPr>
        <dsp:cNvPr id="0" name=""/>
        <dsp:cNvSpPr/>
      </dsp:nvSpPr>
      <dsp:spPr>
        <a:xfrm>
          <a:off x="9600254" y="689530"/>
          <a:ext cx="668229" cy="668229"/>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42EA515B-5F8F-4A82-A9FF-487D170DC097}">
      <dsp:nvSpPr>
        <dsp:cNvPr id="0" name=""/>
        <dsp:cNvSpPr/>
      </dsp:nvSpPr>
      <dsp:spPr>
        <a:xfrm>
          <a:off x="8979755" y="1444844"/>
          <a:ext cx="1909227" cy="3937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b="1"/>
          </a:pPr>
          <a:r>
            <a:rPr lang="en-US" sz="1400" b="1" i="0" kern="1200"/>
            <a:t>Models.</a:t>
          </a:r>
          <a:r>
            <a:rPr lang="en-US" sz="1400" b="0" i="0" kern="1200"/>
            <a:t> </a:t>
          </a:r>
          <a:endParaRPr lang="en-US" sz="1400" kern="1200"/>
        </a:p>
      </dsp:txBody>
      <dsp:txXfrm>
        <a:off x="8979755" y="1444844"/>
        <a:ext cx="1909227" cy="393778"/>
      </dsp:txXfrm>
    </dsp:sp>
    <dsp:sp modelId="{D545B6C6-DC1E-480D-B592-F656B393A1DB}">
      <dsp:nvSpPr>
        <dsp:cNvPr id="0" name=""/>
        <dsp:cNvSpPr/>
      </dsp:nvSpPr>
      <dsp:spPr>
        <a:xfrm>
          <a:off x="8979755" y="1879126"/>
          <a:ext cx="1909227" cy="8356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just" defTabSz="488950">
            <a:lnSpc>
              <a:spcPct val="90000"/>
            </a:lnSpc>
            <a:spcBef>
              <a:spcPct val="0"/>
            </a:spcBef>
            <a:spcAft>
              <a:spcPct val="35000"/>
            </a:spcAft>
            <a:buFont typeface="Arial" panose="020B0604020202020204" pitchFamily="34" charset="0"/>
            <a:buNone/>
          </a:pPr>
          <a:r>
            <a:rPr lang="en-US" sz="1100" b="0" i="0" kern="1200" dirty="0"/>
            <a:t>- Logistic Regression</a:t>
          </a:r>
          <a:endParaRPr lang="en-US" sz="1100" kern="1200" dirty="0"/>
        </a:p>
        <a:p>
          <a:pPr marL="0" lvl="0" indent="0" algn="just" defTabSz="488950">
            <a:lnSpc>
              <a:spcPct val="90000"/>
            </a:lnSpc>
            <a:spcBef>
              <a:spcPct val="0"/>
            </a:spcBef>
            <a:spcAft>
              <a:spcPct val="35000"/>
            </a:spcAft>
            <a:buFont typeface="Arial" panose="020B0604020202020204" pitchFamily="34" charset="0"/>
            <a:buNone/>
          </a:pPr>
          <a:r>
            <a:rPr lang="en-US" sz="1100" b="0" i="0" kern="1200" dirty="0"/>
            <a:t>- Support Vector Machine</a:t>
          </a:r>
          <a:endParaRPr lang="en-US" sz="1100" kern="1200" dirty="0"/>
        </a:p>
        <a:p>
          <a:pPr marL="0" lvl="0" indent="0" algn="just" defTabSz="488950">
            <a:lnSpc>
              <a:spcPct val="90000"/>
            </a:lnSpc>
            <a:spcBef>
              <a:spcPct val="0"/>
            </a:spcBef>
            <a:spcAft>
              <a:spcPct val="35000"/>
            </a:spcAft>
            <a:buFont typeface="Arial" panose="020B0604020202020204" pitchFamily="34" charset="0"/>
            <a:buNone/>
          </a:pPr>
          <a:r>
            <a:rPr lang="en-US" sz="1100" b="0" i="0" kern="1200" dirty="0"/>
            <a:t>- Decision Tree</a:t>
          </a:r>
          <a:endParaRPr lang="en-US" sz="1100" kern="1200" dirty="0"/>
        </a:p>
        <a:p>
          <a:pPr marL="0" lvl="0" indent="0" algn="just" defTabSz="488950">
            <a:lnSpc>
              <a:spcPct val="90000"/>
            </a:lnSpc>
            <a:spcBef>
              <a:spcPct val="0"/>
            </a:spcBef>
            <a:spcAft>
              <a:spcPct val="35000"/>
            </a:spcAft>
            <a:buFont typeface="Arial" panose="020B0604020202020204" pitchFamily="34" charset="0"/>
            <a:buNone/>
          </a:pPr>
          <a:r>
            <a:rPr lang="en-US" sz="1100" b="0" i="0" kern="1200" dirty="0"/>
            <a:t>- K-Nearest Neighbors</a:t>
          </a:r>
          <a:endParaRPr lang="en-US" sz="1100" kern="1200" dirty="0"/>
        </a:p>
      </dsp:txBody>
      <dsp:txXfrm>
        <a:off x="8979755" y="1879126"/>
        <a:ext cx="1909227" cy="835620"/>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6.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7.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4/26/2024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‹Nº›</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4/25/2024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‹Nº›</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5"/>
          </p:nvPr>
        </p:nvSpPr>
        <p:spPr/>
        <p:txBody>
          <a:bodyPr/>
          <a:lstStyle/>
          <a:p>
            <a:fld id="{EEBDA0E2-FEBD-4B65-8F16-724CF984F377}" type="slidenum">
              <a:rPr lang="en-US" smtClean="0"/>
              <a:t>7</a:t>
            </a:fld>
            <a:endParaRPr lang="en-US"/>
          </a:p>
        </p:txBody>
      </p:sp>
    </p:spTree>
    <p:extLst>
      <p:ext uri="{BB962C8B-B14F-4D97-AF65-F5344CB8AC3E}">
        <p14:creationId xmlns:p14="http://schemas.microsoft.com/office/powerpoint/2010/main" val="40446146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5"/>
          </p:nvPr>
        </p:nvSpPr>
        <p:spPr/>
        <p:txBody>
          <a:bodyPr/>
          <a:lstStyle/>
          <a:p>
            <a:fld id="{EEBDA0E2-FEBD-4B65-8F16-724CF984F377}" type="slidenum">
              <a:rPr lang="en-US" smtClean="0"/>
              <a:t>8</a:t>
            </a:fld>
            <a:endParaRPr lang="en-US"/>
          </a:p>
        </p:txBody>
      </p:sp>
    </p:spTree>
    <p:extLst>
      <p:ext uri="{BB962C8B-B14F-4D97-AF65-F5344CB8AC3E}">
        <p14:creationId xmlns:p14="http://schemas.microsoft.com/office/powerpoint/2010/main" val="20295781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5"/>
          </p:nvPr>
        </p:nvSpPr>
        <p:spPr/>
        <p:txBody>
          <a:bodyPr/>
          <a:lstStyle/>
          <a:p>
            <a:fld id="{EEBDA0E2-FEBD-4B65-8F16-724CF984F377}" type="slidenum">
              <a:rPr lang="en-US" smtClean="0"/>
              <a:t>9</a:t>
            </a:fld>
            <a:endParaRPr lang="en-US"/>
          </a:p>
        </p:txBody>
      </p:sp>
    </p:spTree>
    <p:extLst>
      <p:ext uri="{BB962C8B-B14F-4D97-AF65-F5344CB8AC3E}">
        <p14:creationId xmlns:p14="http://schemas.microsoft.com/office/powerpoint/2010/main" val="32860953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4/25/2024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4/25/2024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dirty="0"/>
              <a:t>4/25/2024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190C97C-0095-2443-AC12-FA4CBA4ACD4D}" type="slidenum">
              <a:rPr lang="en-US" smtClean="0"/>
              <a:pPr/>
              <a:t>‹Nº›</a:t>
            </a:fld>
            <a:endParaRPr lang="en-US"/>
          </a:p>
        </p:txBody>
      </p:sp>
    </p:spTree>
    <p:extLst>
      <p:ext uri="{BB962C8B-B14F-4D97-AF65-F5344CB8AC3E}">
        <p14:creationId xmlns:p14="http://schemas.microsoft.com/office/powerpoint/2010/main" val="66429721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3"/>
          <p:cNvSpPr>
            <a:spLocks noGrp="1"/>
          </p:cNvSpPr>
          <p:nvPr>
            <p:ph type="dt" sz="half" idx="10"/>
          </p:nvPr>
        </p:nvSpPr>
        <p:spPr/>
        <p:txBody>
          <a:bodyPr/>
          <a:lstStyle/>
          <a:p>
            <a:fld id="{4509A250-FF31-4206-8172-F9D3106AACB1}" type="datetimeFigureOut">
              <a:rPr lang="en-US" dirty="0"/>
              <a:t>4/25/2024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190C97C-0095-2443-AC12-FA4CBA4ACD4D}" type="slidenum">
              <a:rPr lang="en-US" smtClean="0"/>
              <a:pPr/>
              <a:t>‹Nº›</a:t>
            </a:fld>
            <a:endParaRPr lang="en-US"/>
          </a:p>
        </p:txBody>
      </p:sp>
    </p:spTree>
    <p:extLst>
      <p:ext uri="{BB962C8B-B14F-4D97-AF65-F5344CB8AC3E}">
        <p14:creationId xmlns:p14="http://schemas.microsoft.com/office/powerpoint/2010/main" val="260178186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9796027F-7875-4030-9381-8BD8C4F21935}" type="datetimeFigureOut">
              <a:rPr lang="en-US" dirty="0"/>
              <a:t>4/25/2024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190C97C-0095-2443-AC12-FA4CBA4ACD4D}" type="slidenum">
              <a:rPr lang="en-US" smtClean="0"/>
              <a:pPr/>
              <a:t>‹Nº›</a:t>
            </a:fld>
            <a:endParaRPr lang="en-US"/>
          </a:p>
        </p:txBody>
      </p:sp>
    </p:spTree>
    <p:extLst>
      <p:ext uri="{BB962C8B-B14F-4D97-AF65-F5344CB8AC3E}">
        <p14:creationId xmlns:p14="http://schemas.microsoft.com/office/powerpoint/2010/main" val="64468046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9796027F-7875-4030-9381-8BD8C4F21935}" type="datetimeFigureOut">
              <a:rPr lang="en-US" dirty="0"/>
              <a:t>4/25/2024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190C97C-0095-2443-AC12-FA4CBA4ACD4D}" type="slidenum">
              <a:rPr lang="en-US" smtClean="0"/>
              <a:pPr/>
              <a:t>‹Nº›</a:t>
            </a:fld>
            <a:endParaRPr lang="en-US"/>
          </a:p>
        </p:txBody>
      </p:sp>
    </p:spTree>
    <p:extLst>
      <p:ext uri="{BB962C8B-B14F-4D97-AF65-F5344CB8AC3E}">
        <p14:creationId xmlns:p14="http://schemas.microsoft.com/office/powerpoint/2010/main" val="225772353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9796027F-7875-4030-9381-8BD8C4F21935}" type="datetimeFigureOut">
              <a:rPr lang="en-US" dirty="0"/>
              <a:t>4/25/2024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A190C97C-0095-2443-AC12-FA4CBA4ACD4D}" type="slidenum">
              <a:rPr lang="en-US" smtClean="0"/>
              <a:pPr/>
              <a:t>‹Nº›</a:t>
            </a:fld>
            <a:endParaRPr lang="en-US"/>
          </a:p>
        </p:txBody>
      </p:sp>
    </p:spTree>
    <p:extLst>
      <p:ext uri="{BB962C8B-B14F-4D97-AF65-F5344CB8AC3E}">
        <p14:creationId xmlns:p14="http://schemas.microsoft.com/office/powerpoint/2010/main" val="71098363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7" name="Date Placeholder 2"/>
          <p:cNvSpPr>
            <a:spLocks noGrp="1"/>
          </p:cNvSpPr>
          <p:nvPr>
            <p:ph type="dt" sz="half" idx="10"/>
          </p:nvPr>
        </p:nvSpPr>
        <p:spPr/>
        <p:txBody>
          <a:bodyPr/>
          <a:lstStyle/>
          <a:p>
            <a:fld id="{4509A250-FF31-4206-8172-F9D3106AACB1}" type="datetimeFigureOut">
              <a:rPr lang="en-US" dirty="0"/>
              <a:t>4/25/2024</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A190C97C-0095-2443-AC12-FA4CBA4ACD4D}" type="slidenum">
              <a:rPr lang="en-US" smtClean="0"/>
              <a:pPr/>
              <a:t>‹Nº›</a:t>
            </a:fld>
            <a:endParaRPr lang="en-US"/>
          </a:p>
        </p:txBody>
      </p:sp>
    </p:spTree>
    <p:extLst>
      <p:ext uri="{BB962C8B-B14F-4D97-AF65-F5344CB8AC3E}">
        <p14:creationId xmlns:p14="http://schemas.microsoft.com/office/powerpoint/2010/main" val="3293824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4/25/2024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509A250-FF31-4206-8172-F9D3106AACB1}" type="datetimeFigureOut">
              <a:rPr lang="en-US" dirty="0"/>
              <a:t>4/25/2024</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A190C97C-0095-2443-AC12-FA4CBA4ACD4D}" type="slidenum">
              <a:rPr lang="en-US" smtClean="0"/>
              <a:pPr/>
              <a:t>‹Nº›</a:t>
            </a:fld>
            <a:endParaRPr lang="en-US"/>
          </a:p>
        </p:txBody>
      </p:sp>
    </p:spTree>
    <p:extLst>
      <p:ext uri="{BB962C8B-B14F-4D97-AF65-F5344CB8AC3E}">
        <p14:creationId xmlns:p14="http://schemas.microsoft.com/office/powerpoint/2010/main" val="371136485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s-ES"/>
              <a:t>Haga clic para modificar el estilo de título del patrón</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7" name="Date Placeholder 4"/>
          <p:cNvSpPr>
            <a:spLocks noGrp="1"/>
          </p:cNvSpPr>
          <p:nvPr>
            <p:ph type="dt" sz="half" idx="10"/>
          </p:nvPr>
        </p:nvSpPr>
        <p:spPr/>
        <p:txBody>
          <a:bodyPr/>
          <a:lstStyle/>
          <a:p>
            <a:fld id="{4509A250-FF31-4206-8172-F9D3106AACB1}" type="datetimeFigureOut">
              <a:rPr lang="en-US" dirty="0"/>
              <a:t>4/25/2024</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A190C97C-0095-2443-AC12-FA4CBA4ACD4D}" type="slidenum">
              <a:rPr lang="en-US" smtClean="0"/>
              <a:pPr/>
              <a:t>‹Nº›</a:t>
            </a:fld>
            <a:endParaRPr lang="en-US"/>
          </a:p>
        </p:txBody>
      </p:sp>
    </p:spTree>
    <p:extLst>
      <p:ext uri="{BB962C8B-B14F-4D97-AF65-F5344CB8AC3E}">
        <p14:creationId xmlns:p14="http://schemas.microsoft.com/office/powerpoint/2010/main" val="185152448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4509A250-FF31-4206-8172-F9D3106AACB1}" type="datetimeFigureOut">
              <a:rPr lang="en-US" dirty="0"/>
              <a:t>4/25/2024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190C97C-0095-2443-AC12-FA4CBA4ACD4D}" type="slidenum">
              <a:rPr lang="en-US" smtClean="0"/>
              <a:pPr/>
              <a:t>‹Nº›</a:t>
            </a:fld>
            <a:endParaRPr lang="en-US"/>
          </a:p>
        </p:txBody>
      </p:sp>
    </p:spTree>
    <p:extLst>
      <p:ext uri="{BB962C8B-B14F-4D97-AF65-F5344CB8AC3E}">
        <p14:creationId xmlns:p14="http://schemas.microsoft.com/office/powerpoint/2010/main" val="42829944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Imagen panorámic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4509A250-FF31-4206-8172-F9D3106AACB1}" type="datetimeFigureOut">
              <a:rPr lang="en-US" dirty="0"/>
              <a:t>4/25/2024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190C97C-0095-2443-AC12-FA4CBA4ACD4D}" type="slidenum">
              <a:rPr lang="en-US" smtClean="0"/>
              <a:pPr/>
              <a:t>‹Nº›</a:t>
            </a:fld>
            <a:endParaRPr lang="en-US"/>
          </a:p>
        </p:txBody>
      </p:sp>
    </p:spTree>
    <p:extLst>
      <p:ext uri="{BB962C8B-B14F-4D97-AF65-F5344CB8AC3E}">
        <p14:creationId xmlns:p14="http://schemas.microsoft.com/office/powerpoint/2010/main" val="153656683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s-ES"/>
              <a:t>Haga clic para modificar el estilo de título del patrón</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4509A250-FF31-4206-8172-F9D3106AACB1}" type="datetimeFigureOut">
              <a:rPr lang="en-US" dirty="0"/>
              <a:t>4/25/2024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190C97C-0095-2443-AC12-FA4CBA4ACD4D}" type="slidenum">
              <a:rPr lang="en-US" smtClean="0"/>
              <a:pPr/>
              <a:t>‹Nº›</a:t>
            </a:fld>
            <a:endParaRPr lang="en-US"/>
          </a:p>
        </p:txBody>
      </p:sp>
    </p:spTree>
    <p:extLst>
      <p:ext uri="{BB962C8B-B14F-4D97-AF65-F5344CB8AC3E}">
        <p14:creationId xmlns:p14="http://schemas.microsoft.com/office/powerpoint/2010/main" val="123228279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s-ES"/>
              <a:t>Haga clic para modificar el estilo de título del patrón</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s-ES"/>
              <a:t>Haga clic para modificar los estilos de texto del patrón</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4509A250-FF31-4206-8172-F9D3106AACB1}" type="datetimeFigureOut">
              <a:rPr lang="en-US" dirty="0"/>
              <a:t>4/25/2024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190C97C-0095-2443-AC12-FA4CBA4ACD4D}" type="slidenum">
              <a:rPr lang="en-US" smtClean="0"/>
              <a:pPr/>
              <a:t>‹Nº›</a:t>
            </a:fld>
            <a:endParaRPr lang="en-US"/>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398001702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4509A250-FF31-4206-8172-F9D3106AACB1}" type="datetimeFigureOut">
              <a:rPr lang="en-US" dirty="0"/>
              <a:t>4/25/2024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190C97C-0095-2443-AC12-FA4CBA4ACD4D}" type="slidenum">
              <a:rPr lang="en-US" smtClean="0"/>
              <a:pPr/>
              <a:t>‹Nº›</a:t>
            </a:fld>
            <a:endParaRPr lang="en-US"/>
          </a:p>
        </p:txBody>
      </p:sp>
    </p:spTree>
    <p:extLst>
      <p:ext uri="{BB962C8B-B14F-4D97-AF65-F5344CB8AC3E}">
        <p14:creationId xmlns:p14="http://schemas.microsoft.com/office/powerpoint/2010/main" val="241518711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Columna 3">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4/25/2024</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190C97C-0095-2443-AC12-FA4CBA4ACD4D}" type="slidenum">
              <a:rPr lang="en-US" smtClean="0"/>
              <a:pPr/>
              <a:t>‹Nº›</a:t>
            </a:fld>
            <a:endParaRPr lang="en-US"/>
          </a:p>
        </p:txBody>
      </p:sp>
    </p:spTree>
    <p:extLst>
      <p:ext uri="{BB962C8B-B14F-4D97-AF65-F5344CB8AC3E}">
        <p14:creationId xmlns:p14="http://schemas.microsoft.com/office/powerpoint/2010/main" val="375668464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Columna de imagen 3">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4/25/2024</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190C97C-0095-2443-AC12-FA4CBA4ACD4D}" type="slidenum">
              <a:rPr lang="en-US" smtClean="0"/>
              <a:pPr/>
              <a:t>‹Nº›</a:t>
            </a:fld>
            <a:endParaRPr lang="en-US"/>
          </a:p>
        </p:txBody>
      </p:sp>
    </p:spTree>
    <p:extLst>
      <p:ext uri="{BB962C8B-B14F-4D97-AF65-F5344CB8AC3E}">
        <p14:creationId xmlns:p14="http://schemas.microsoft.com/office/powerpoint/2010/main" val="257935749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nchor="t" anchorCtr="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4/25/2024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190C97C-0095-2443-AC12-FA4CBA4ACD4D}" type="slidenum">
              <a:rPr lang="en-US" smtClean="0"/>
              <a:pPr/>
              <a:t>‹Nº›</a:t>
            </a:fld>
            <a:endParaRPr lang="en-US"/>
          </a:p>
        </p:txBody>
      </p:sp>
    </p:spTree>
    <p:extLst>
      <p:ext uri="{BB962C8B-B14F-4D97-AF65-F5344CB8AC3E}">
        <p14:creationId xmlns:p14="http://schemas.microsoft.com/office/powerpoint/2010/main" val="27276745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4/25/2024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4/25/2024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190C97C-0095-2443-AC12-FA4CBA4ACD4D}" type="slidenum">
              <a:rPr lang="en-US" smtClean="0"/>
              <a:pPr/>
              <a:t>‹Nº›</a:t>
            </a:fld>
            <a:endParaRPr lang="en-US"/>
          </a:p>
        </p:txBody>
      </p:sp>
    </p:spTree>
    <p:extLst>
      <p:ext uri="{BB962C8B-B14F-4D97-AF65-F5344CB8AC3E}">
        <p14:creationId xmlns:p14="http://schemas.microsoft.com/office/powerpoint/2010/main" val="205505826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17545240"/>
      </p:ext>
    </p:extLst>
  </p:cSld>
  <p:clrMapOvr>
    <a:masterClrMapping/>
  </p:clrMapOvr>
  <p:transition spd="slow">
    <p:push dir="u"/>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89915759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447494224"/>
      </p:ext>
    </p:extLst>
  </p:cSld>
  <p:clrMapOvr>
    <a:masterClrMapping/>
  </p:clrMapOvr>
  <p:transition spd="slow">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4/25/2024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4/25/2024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4/25/2024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4/25/2024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4/25/2024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4/25/2024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18" Type="http://schemas.openxmlformats.org/officeDocument/2006/relationships/slideLayout" Target="../slideLayouts/slideLayout31.xml"/><Relationship Id="rId3" Type="http://schemas.openxmlformats.org/officeDocument/2006/relationships/slideLayout" Target="../slideLayouts/slideLayout16.xml"/><Relationship Id="rId21" Type="http://schemas.openxmlformats.org/officeDocument/2006/relationships/theme" Target="../theme/theme2.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slideLayout" Target="../slideLayouts/slideLayout30.xml"/><Relationship Id="rId25" Type="http://schemas.openxmlformats.org/officeDocument/2006/relationships/image" Target="../media/image5.png"/><Relationship Id="rId2" Type="http://schemas.openxmlformats.org/officeDocument/2006/relationships/slideLayout" Target="../slideLayouts/slideLayout15.xml"/><Relationship Id="rId16" Type="http://schemas.openxmlformats.org/officeDocument/2006/relationships/slideLayout" Target="../slideLayouts/slideLayout29.xml"/><Relationship Id="rId20" Type="http://schemas.openxmlformats.org/officeDocument/2006/relationships/slideLayout" Target="../slideLayouts/slideLayout33.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24" Type="http://schemas.openxmlformats.org/officeDocument/2006/relationships/image" Target="../media/image4.png"/><Relationship Id="rId5" Type="http://schemas.openxmlformats.org/officeDocument/2006/relationships/slideLayout" Target="../slideLayouts/slideLayout18.xml"/><Relationship Id="rId15" Type="http://schemas.openxmlformats.org/officeDocument/2006/relationships/slideLayout" Target="../slideLayouts/slideLayout28.xml"/><Relationship Id="rId23" Type="http://schemas.openxmlformats.org/officeDocument/2006/relationships/image" Target="../media/image3.png"/><Relationship Id="rId10" Type="http://schemas.openxmlformats.org/officeDocument/2006/relationships/slideLayout" Target="../slideLayouts/slideLayout23.xml"/><Relationship Id="rId19" Type="http://schemas.openxmlformats.org/officeDocument/2006/relationships/slideLayout" Target="../slideLayouts/slideLayout32.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 Id="rId22"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‹Nº›</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AAD347D-5ACD-4C99-B74B-A9C85AD731AF}" type="datetimeFigureOut">
              <a:rPr lang="en-US" dirty="0"/>
              <a:t>4/25/2024</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A190C97C-0095-2443-AC12-FA4CBA4ACD4D}" type="slidenum">
              <a:rPr lang="en-US" smtClean="0"/>
              <a:pPr/>
              <a:t>‹Nº›</a:t>
            </a:fld>
            <a:endParaRPr lang="en-US"/>
          </a:p>
        </p:txBody>
      </p:sp>
    </p:spTree>
    <p:extLst>
      <p:ext uri="{BB962C8B-B14F-4D97-AF65-F5344CB8AC3E}">
        <p14:creationId xmlns:p14="http://schemas.microsoft.com/office/powerpoint/2010/main" val="2559241950"/>
      </p:ext>
    </p:extLst>
  </p:cSld>
  <p:clrMap bg1="dk1" tx1="lt1" bg2="dk2" tx2="lt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 id="2147483712" r:id="rId16"/>
    <p:sldLayoutId id="2147483713" r:id="rId17"/>
    <p:sldLayoutId id="2147483714" r:id="rId18"/>
    <p:sldLayoutId id="2147483715" r:id="rId19"/>
    <p:sldLayoutId id="2147483716" r:id="rId20"/>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31.xml"/></Relationships>
</file>

<file path=ppt/slides/_rels/slide10.xml.rels><?xml version="1.0" encoding="UTF-8" standalone="yes"?>
<Relationships xmlns="http://schemas.openxmlformats.org/package/2006/relationships"><Relationship Id="rId8" Type="http://schemas.openxmlformats.org/officeDocument/2006/relationships/diagramQuickStyle" Target="../diagrams/quickStyle4.xml"/><Relationship Id="rId3" Type="http://schemas.openxmlformats.org/officeDocument/2006/relationships/image" Target="../media/image3.png"/><Relationship Id="rId7" Type="http://schemas.openxmlformats.org/officeDocument/2006/relationships/diagramLayout" Target="../diagrams/layout4.xml"/><Relationship Id="rId2" Type="http://schemas.openxmlformats.org/officeDocument/2006/relationships/image" Target="../media/image2.png"/><Relationship Id="rId1" Type="http://schemas.openxmlformats.org/officeDocument/2006/relationships/slideLayout" Target="../slideLayouts/slideLayout32.xml"/><Relationship Id="rId6" Type="http://schemas.openxmlformats.org/officeDocument/2006/relationships/diagramData" Target="../diagrams/data4.xml"/><Relationship Id="rId5" Type="http://schemas.openxmlformats.org/officeDocument/2006/relationships/image" Target="../media/image5.png"/><Relationship Id="rId10" Type="http://schemas.microsoft.com/office/2007/relationships/diagramDrawing" Target="../diagrams/drawing4.xml"/><Relationship Id="rId4" Type="http://schemas.openxmlformats.org/officeDocument/2006/relationships/image" Target="../media/image4.png"/><Relationship Id="rId9" Type="http://schemas.openxmlformats.org/officeDocument/2006/relationships/diagramColors" Target="../diagrams/colors4.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52.svg"/><Relationship Id="rId2" Type="http://schemas.openxmlformats.org/officeDocument/2006/relationships/image" Target="../media/image2.png"/><Relationship Id="rId1" Type="http://schemas.openxmlformats.org/officeDocument/2006/relationships/slideLayout" Target="../slideLayouts/slideLayout32.xml"/><Relationship Id="rId6" Type="http://schemas.openxmlformats.org/officeDocument/2006/relationships/image" Target="../media/image51.png"/><Relationship Id="rId5" Type="http://schemas.openxmlformats.org/officeDocument/2006/relationships/image" Target="../media/image5.png"/><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8" Type="http://schemas.openxmlformats.org/officeDocument/2006/relationships/diagramQuickStyle" Target="../diagrams/quickStyle5.xml"/><Relationship Id="rId3" Type="http://schemas.openxmlformats.org/officeDocument/2006/relationships/image" Target="../media/image3.png"/><Relationship Id="rId7" Type="http://schemas.openxmlformats.org/officeDocument/2006/relationships/diagramLayout" Target="../diagrams/layout5.xml"/><Relationship Id="rId2" Type="http://schemas.openxmlformats.org/officeDocument/2006/relationships/image" Target="../media/image2.png"/><Relationship Id="rId1" Type="http://schemas.openxmlformats.org/officeDocument/2006/relationships/slideLayout" Target="../slideLayouts/slideLayout32.xml"/><Relationship Id="rId6" Type="http://schemas.openxmlformats.org/officeDocument/2006/relationships/diagramData" Target="../diagrams/data5.xml"/><Relationship Id="rId5" Type="http://schemas.openxmlformats.org/officeDocument/2006/relationships/image" Target="../media/image5.png"/><Relationship Id="rId10" Type="http://schemas.microsoft.com/office/2007/relationships/diagramDrawing" Target="../diagrams/drawing5.xml"/><Relationship Id="rId4" Type="http://schemas.openxmlformats.org/officeDocument/2006/relationships/image" Target="../media/image4.png"/><Relationship Id="rId9" Type="http://schemas.openxmlformats.org/officeDocument/2006/relationships/diagramColors" Target="../diagrams/colors5.xml"/></Relationships>
</file>

<file path=ppt/slides/_rels/slide13.xml.rels><?xml version="1.0" encoding="UTF-8" standalone="yes"?>
<Relationships xmlns="http://schemas.openxmlformats.org/package/2006/relationships"><Relationship Id="rId8" Type="http://schemas.openxmlformats.org/officeDocument/2006/relationships/diagramQuickStyle" Target="../diagrams/quickStyle6.xml"/><Relationship Id="rId3" Type="http://schemas.openxmlformats.org/officeDocument/2006/relationships/image" Target="../media/image3.png"/><Relationship Id="rId7" Type="http://schemas.openxmlformats.org/officeDocument/2006/relationships/diagramLayout" Target="../diagrams/layout6.xml"/><Relationship Id="rId2" Type="http://schemas.openxmlformats.org/officeDocument/2006/relationships/image" Target="../media/image2.png"/><Relationship Id="rId1" Type="http://schemas.openxmlformats.org/officeDocument/2006/relationships/slideLayout" Target="../slideLayouts/slideLayout32.xml"/><Relationship Id="rId6" Type="http://schemas.openxmlformats.org/officeDocument/2006/relationships/diagramData" Target="../diagrams/data6.xml"/><Relationship Id="rId5" Type="http://schemas.openxmlformats.org/officeDocument/2006/relationships/image" Target="../media/image5.png"/><Relationship Id="rId10" Type="http://schemas.microsoft.com/office/2007/relationships/diagramDrawing" Target="../diagrams/drawing6.xml"/><Relationship Id="rId4" Type="http://schemas.openxmlformats.org/officeDocument/2006/relationships/image" Target="../media/image4.png"/><Relationship Id="rId9" Type="http://schemas.openxmlformats.org/officeDocument/2006/relationships/diagramColors" Target="../diagrams/colors6.xml"/></Relationships>
</file>

<file path=ppt/slides/_rels/slide14.xml.rels><?xml version="1.0" encoding="UTF-8" standalone="yes"?>
<Relationships xmlns="http://schemas.openxmlformats.org/package/2006/relationships"><Relationship Id="rId8" Type="http://schemas.openxmlformats.org/officeDocument/2006/relationships/diagramQuickStyle" Target="../diagrams/quickStyle7.xml"/><Relationship Id="rId3" Type="http://schemas.openxmlformats.org/officeDocument/2006/relationships/image" Target="../media/image3.png"/><Relationship Id="rId7" Type="http://schemas.openxmlformats.org/officeDocument/2006/relationships/diagramLayout" Target="../diagrams/layout7.xml"/><Relationship Id="rId2" Type="http://schemas.openxmlformats.org/officeDocument/2006/relationships/image" Target="../media/image2.png"/><Relationship Id="rId1" Type="http://schemas.openxmlformats.org/officeDocument/2006/relationships/slideLayout" Target="../slideLayouts/slideLayout32.xml"/><Relationship Id="rId6" Type="http://schemas.openxmlformats.org/officeDocument/2006/relationships/diagramData" Target="../diagrams/data7.xml"/><Relationship Id="rId5" Type="http://schemas.openxmlformats.org/officeDocument/2006/relationships/image" Target="../media/image5.png"/><Relationship Id="rId10" Type="http://schemas.microsoft.com/office/2007/relationships/diagramDrawing" Target="../diagrams/drawing7.xml"/><Relationship Id="rId4" Type="http://schemas.openxmlformats.org/officeDocument/2006/relationships/image" Target="../media/image4.png"/><Relationship Id="rId9" Type="http://schemas.openxmlformats.org/officeDocument/2006/relationships/diagramColors" Target="../diagrams/colors7.xml"/></Relationships>
</file>

<file path=ppt/slides/_rels/slide15.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32.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32.xml"/><Relationship Id="rId6" Type="http://schemas.openxmlformats.org/officeDocument/2006/relationships/image" Target="../media/image80.png"/><Relationship Id="rId5" Type="http://schemas.openxmlformats.org/officeDocument/2006/relationships/image" Target="../media/image5.png"/><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82.png"/><Relationship Id="rId2" Type="http://schemas.openxmlformats.org/officeDocument/2006/relationships/image" Target="../media/image2.png"/><Relationship Id="rId1" Type="http://schemas.openxmlformats.org/officeDocument/2006/relationships/slideLayout" Target="../slideLayouts/slideLayout32.xml"/><Relationship Id="rId6" Type="http://schemas.openxmlformats.org/officeDocument/2006/relationships/image" Target="../media/image81.png"/><Relationship Id="rId5" Type="http://schemas.openxmlformats.org/officeDocument/2006/relationships/image" Target="../media/image5.png"/><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84.png"/><Relationship Id="rId2" Type="http://schemas.openxmlformats.org/officeDocument/2006/relationships/image" Target="../media/image2.png"/><Relationship Id="rId1" Type="http://schemas.openxmlformats.org/officeDocument/2006/relationships/slideLayout" Target="../slideLayouts/slideLayout32.xml"/><Relationship Id="rId6" Type="http://schemas.openxmlformats.org/officeDocument/2006/relationships/image" Target="../media/image83.png"/><Relationship Id="rId5" Type="http://schemas.openxmlformats.org/officeDocument/2006/relationships/image" Target="../media/image5.png"/><Relationship Id="rId4" Type="http://schemas.openxmlformats.org/officeDocument/2006/relationships/image" Target="../media/image4.pn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82.png"/><Relationship Id="rId2" Type="http://schemas.openxmlformats.org/officeDocument/2006/relationships/image" Target="../media/image2.png"/><Relationship Id="rId1" Type="http://schemas.openxmlformats.org/officeDocument/2006/relationships/slideLayout" Target="../slideLayouts/slideLayout32.xml"/><Relationship Id="rId6" Type="http://schemas.openxmlformats.org/officeDocument/2006/relationships/image" Target="../media/image85.png"/><Relationship Id="rId5" Type="http://schemas.openxmlformats.org/officeDocument/2006/relationships/image" Target="../media/image5.png"/><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3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82.png"/><Relationship Id="rId2" Type="http://schemas.openxmlformats.org/officeDocument/2006/relationships/image" Target="../media/image2.png"/><Relationship Id="rId1" Type="http://schemas.openxmlformats.org/officeDocument/2006/relationships/slideLayout" Target="../slideLayouts/slideLayout32.xml"/><Relationship Id="rId6" Type="http://schemas.openxmlformats.org/officeDocument/2006/relationships/image" Target="../media/image86.png"/><Relationship Id="rId5" Type="http://schemas.openxmlformats.org/officeDocument/2006/relationships/image" Target="../media/image5.png"/><Relationship Id="rId4" Type="http://schemas.openxmlformats.org/officeDocument/2006/relationships/image" Target="../media/image4.png"/></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32.xml"/><Relationship Id="rId6" Type="http://schemas.openxmlformats.org/officeDocument/2006/relationships/image" Target="../media/image87.png"/><Relationship Id="rId5" Type="http://schemas.openxmlformats.org/officeDocument/2006/relationships/image" Target="../media/image5.png"/><Relationship Id="rId4" Type="http://schemas.openxmlformats.org/officeDocument/2006/relationships/image" Target="../media/image4.png"/></Relationships>
</file>

<file path=ppt/slides/_rels/slide22.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image" Target="../media/image2.png"/><Relationship Id="rId7" Type="http://schemas.openxmlformats.org/officeDocument/2006/relationships/image" Target="../media/image88.png"/><Relationship Id="rId2" Type="http://schemas.openxmlformats.org/officeDocument/2006/relationships/image" Target="../media/image1.jpeg"/><Relationship Id="rId1" Type="http://schemas.openxmlformats.org/officeDocument/2006/relationships/slideLayout" Target="../slideLayouts/slideLayout3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image" Target="../media/image2.png"/><Relationship Id="rId7" Type="http://schemas.openxmlformats.org/officeDocument/2006/relationships/image" Target="../media/image90.png"/><Relationship Id="rId2" Type="http://schemas.openxmlformats.org/officeDocument/2006/relationships/image" Target="../media/image1.jpeg"/><Relationship Id="rId1" Type="http://schemas.openxmlformats.org/officeDocument/2006/relationships/slideLayout" Target="../slideLayouts/slideLayout3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92.png"/></Relationships>
</file>

<file path=ppt/slides/_rels/slide24.xml.rels><?xml version="1.0" encoding="UTF-8" standalone="yes"?>
<Relationships xmlns="http://schemas.openxmlformats.org/package/2006/relationships"><Relationship Id="rId8" Type="http://schemas.openxmlformats.org/officeDocument/2006/relationships/image" Target="../media/image94.png"/><Relationship Id="rId3" Type="http://schemas.openxmlformats.org/officeDocument/2006/relationships/image" Target="../media/image2.png"/><Relationship Id="rId7" Type="http://schemas.openxmlformats.org/officeDocument/2006/relationships/image" Target="../media/image93.png"/><Relationship Id="rId2" Type="http://schemas.openxmlformats.org/officeDocument/2006/relationships/image" Target="../media/image1.jpeg"/><Relationship Id="rId1" Type="http://schemas.openxmlformats.org/officeDocument/2006/relationships/slideLayout" Target="../slideLayouts/slideLayout3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32.xml"/><Relationship Id="rId6" Type="http://schemas.openxmlformats.org/officeDocument/2006/relationships/image" Target="../media/image95.png"/><Relationship Id="rId5" Type="http://schemas.openxmlformats.org/officeDocument/2006/relationships/image" Target="../media/image5.png"/><Relationship Id="rId4" Type="http://schemas.openxmlformats.org/officeDocument/2006/relationships/image" Target="../media/image4.png"/></Relationships>
</file>

<file path=ppt/slides/_rels/slide26.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image" Target="../media/image2.png"/><Relationship Id="rId7" Type="http://schemas.openxmlformats.org/officeDocument/2006/relationships/image" Target="../media/image96.png"/><Relationship Id="rId2" Type="http://schemas.openxmlformats.org/officeDocument/2006/relationships/image" Target="../media/image1.jpeg"/><Relationship Id="rId1" Type="http://schemas.openxmlformats.org/officeDocument/2006/relationships/slideLayout" Target="../slideLayouts/slideLayout3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7.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32.xml"/></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32.xml"/><Relationship Id="rId6" Type="http://schemas.openxmlformats.org/officeDocument/2006/relationships/image" Target="../media/image99.png"/><Relationship Id="rId5" Type="http://schemas.openxmlformats.org/officeDocument/2006/relationships/image" Target="../media/image5.png"/><Relationship Id="rId4" Type="http://schemas.openxmlformats.org/officeDocument/2006/relationships/image" Target="../media/image4.png"/></Relationships>
</file>

<file path=ppt/slides/_rels/slide29.xml.rels><?xml version="1.0" encoding="UTF-8" standalone="yes"?>
<Relationships xmlns="http://schemas.openxmlformats.org/package/2006/relationships"><Relationship Id="rId8" Type="http://schemas.openxmlformats.org/officeDocument/2006/relationships/image" Target="../media/image101.png"/><Relationship Id="rId3" Type="http://schemas.openxmlformats.org/officeDocument/2006/relationships/image" Target="../media/image2.png"/><Relationship Id="rId7" Type="http://schemas.openxmlformats.org/officeDocument/2006/relationships/image" Target="../media/image100.png"/><Relationship Id="rId2" Type="http://schemas.openxmlformats.org/officeDocument/2006/relationships/image" Target="../media/image1.jpeg"/><Relationship Id="rId1" Type="http://schemas.openxmlformats.org/officeDocument/2006/relationships/slideLayout" Target="../slideLayouts/slideLayout3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102.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9.jpeg"/><Relationship Id="rId2" Type="http://schemas.openxmlformats.org/officeDocument/2006/relationships/image" Target="../media/image1.jpeg"/><Relationship Id="rId1" Type="http://schemas.openxmlformats.org/officeDocument/2006/relationships/slideLayout" Target="../slideLayouts/slideLayout3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32.xml"/><Relationship Id="rId6" Type="http://schemas.openxmlformats.org/officeDocument/2006/relationships/image" Target="../media/image103.png"/><Relationship Id="rId5" Type="http://schemas.openxmlformats.org/officeDocument/2006/relationships/image" Target="../media/image5.png"/><Relationship Id="rId4" Type="http://schemas.openxmlformats.org/officeDocument/2006/relationships/image" Target="../media/image4.png"/></Relationships>
</file>

<file path=ppt/slides/_rels/slide31.xml.rels><?xml version="1.0" encoding="UTF-8" standalone="yes"?>
<Relationships xmlns="http://schemas.openxmlformats.org/package/2006/relationships"><Relationship Id="rId2" Type="http://schemas.openxmlformats.org/officeDocument/2006/relationships/image" Target="../media/image104.jpeg"/><Relationship Id="rId1" Type="http://schemas.openxmlformats.org/officeDocument/2006/relationships/slideLayout" Target="../slideLayouts/slideLayout32.xml"/></Relationships>
</file>

<file path=ppt/slides/_rels/slide32.xml.rels><?xml version="1.0" encoding="UTF-8" standalone="yes"?>
<Relationships xmlns="http://schemas.openxmlformats.org/package/2006/relationships"><Relationship Id="rId8" Type="http://schemas.openxmlformats.org/officeDocument/2006/relationships/image" Target="../media/image106.png"/><Relationship Id="rId3" Type="http://schemas.openxmlformats.org/officeDocument/2006/relationships/image" Target="../media/image2.png"/><Relationship Id="rId7" Type="http://schemas.openxmlformats.org/officeDocument/2006/relationships/image" Target="../media/image105.png"/><Relationship Id="rId2" Type="http://schemas.openxmlformats.org/officeDocument/2006/relationships/image" Target="../media/image1.jpeg"/><Relationship Id="rId1" Type="http://schemas.openxmlformats.org/officeDocument/2006/relationships/slideLayout" Target="../slideLayouts/slideLayout3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107.png"/></Relationships>
</file>

<file path=ppt/slides/_rels/slide33.xml.rels><?xml version="1.0" encoding="UTF-8" standalone="yes"?>
<Relationships xmlns="http://schemas.openxmlformats.org/package/2006/relationships"><Relationship Id="rId8" Type="http://schemas.openxmlformats.org/officeDocument/2006/relationships/image" Target="../media/image109.png"/><Relationship Id="rId3" Type="http://schemas.openxmlformats.org/officeDocument/2006/relationships/image" Target="../media/image2.png"/><Relationship Id="rId7" Type="http://schemas.openxmlformats.org/officeDocument/2006/relationships/image" Target="../media/image108.png"/><Relationship Id="rId2" Type="http://schemas.openxmlformats.org/officeDocument/2006/relationships/image" Target="../media/image1.jpeg"/><Relationship Id="rId1" Type="http://schemas.openxmlformats.org/officeDocument/2006/relationships/slideLayout" Target="../slideLayouts/slideLayout3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110.png"/></Relationships>
</file>

<file path=ppt/slides/_rels/slide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32.xml"/><Relationship Id="rId6" Type="http://schemas.openxmlformats.org/officeDocument/2006/relationships/image" Target="../media/image111.png"/><Relationship Id="rId5" Type="http://schemas.openxmlformats.org/officeDocument/2006/relationships/image" Target="../media/image5.png"/><Relationship Id="rId4" Type="http://schemas.openxmlformats.org/officeDocument/2006/relationships/image" Target="../media/image4.png"/></Relationships>
</file>

<file path=ppt/slides/_rels/slide35.xml.rels><?xml version="1.0" encoding="UTF-8" standalone="yes"?>
<Relationships xmlns="http://schemas.openxmlformats.org/package/2006/relationships"><Relationship Id="rId2" Type="http://schemas.openxmlformats.org/officeDocument/2006/relationships/image" Target="../media/image112.jpeg"/><Relationship Id="rId1" Type="http://schemas.openxmlformats.org/officeDocument/2006/relationships/slideLayout" Target="../slideLayouts/slideLayout32.xml"/></Relationships>
</file>

<file path=ppt/slides/_rels/slide36.xml.rels><?xml version="1.0" encoding="UTF-8" standalone="yes"?>
<Relationships xmlns="http://schemas.openxmlformats.org/package/2006/relationships"><Relationship Id="rId8" Type="http://schemas.openxmlformats.org/officeDocument/2006/relationships/image" Target="../media/image114.png"/><Relationship Id="rId3" Type="http://schemas.openxmlformats.org/officeDocument/2006/relationships/image" Target="../media/image2.png"/><Relationship Id="rId7" Type="http://schemas.openxmlformats.org/officeDocument/2006/relationships/image" Target="../media/image113.png"/><Relationship Id="rId2" Type="http://schemas.openxmlformats.org/officeDocument/2006/relationships/image" Target="../media/image1.jpeg"/><Relationship Id="rId1" Type="http://schemas.openxmlformats.org/officeDocument/2006/relationships/slideLayout" Target="../slideLayouts/slideLayout3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32.xml"/><Relationship Id="rId6" Type="http://schemas.openxmlformats.org/officeDocument/2006/relationships/image" Target="../media/image115.png"/><Relationship Id="rId5" Type="http://schemas.openxmlformats.org/officeDocument/2006/relationships/image" Target="../media/image5.png"/><Relationship Id="rId4" Type="http://schemas.openxmlformats.org/officeDocument/2006/relationships/image" Target="../media/image4.png"/></Relationships>
</file>

<file path=ppt/slides/_rels/slide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32.xml"/><Relationship Id="rId5" Type="http://schemas.openxmlformats.org/officeDocument/2006/relationships/image" Target="../media/image5.png"/><Relationship Id="rId4" Type="http://schemas.openxmlformats.org/officeDocument/2006/relationships/image" Target="../media/image4.png"/></Relationships>
</file>

<file path=ppt/slides/_rels/slide39.xml.rels><?xml version="1.0" encoding="UTF-8" standalone="yes"?>
<Relationships xmlns="http://schemas.openxmlformats.org/package/2006/relationships"><Relationship Id="rId2" Type="http://schemas.openxmlformats.org/officeDocument/2006/relationships/image" Target="../media/image116.jpeg"/><Relationship Id="rId1" Type="http://schemas.openxmlformats.org/officeDocument/2006/relationships/slideLayout" Target="../slideLayouts/slideLayout33.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0.jpeg"/><Relationship Id="rId2" Type="http://schemas.openxmlformats.org/officeDocument/2006/relationships/image" Target="../media/image1.jpeg"/><Relationship Id="rId1" Type="http://schemas.openxmlformats.org/officeDocument/2006/relationships/slideLayout" Target="../slideLayouts/slideLayout3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8" Type="http://schemas.openxmlformats.org/officeDocument/2006/relationships/image" Target="../media/image12.jpe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3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8" Type="http://schemas.openxmlformats.org/officeDocument/2006/relationships/diagramLayout" Target="../diagrams/layout1.xml"/><Relationship Id="rId3" Type="http://schemas.openxmlformats.org/officeDocument/2006/relationships/image" Target="../media/image2.png"/><Relationship Id="rId7" Type="http://schemas.openxmlformats.org/officeDocument/2006/relationships/diagramData" Target="../diagrams/data1.xml"/><Relationship Id="rId2" Type="http://schemas.openxmlformats.org/officeDocument/2006/relationships/notesSlide" Target="../notesSlides/notesSlide3.xml"/><Relationship Id="rId1" Type="http://schemas.openxmlformats.org/officeDocument/2006/relationships/slideLayout" Target="../slideLayouts/slideLayout32.xml"/><Relationship Id="rId6" Type="http://schemas.openxmlformats.org/officeDocument/2006/relationships/image" Target="../media/image5.png"/><Relationship Id="rId11" Type="http://schemas.microsoft.com/office/2007/relationships/diagramDrawing" Target="../diagrams/drawing1.xml"/><Relationship Id="rId5" Type="http://schemas.openxmlformats.org/officeDocument/2006/relationships/image" Target="../media/image4.png"/><Relationship Id="rId10" Type="http://schemas.openxmlformats.org/officeDocument/2006/relationships/diagramColors" Target="../diagrams/colors1.xml"/><Relationship Id="rId4" Type="http://schemas.openxmlformats.org/officeDocument/2006/relationships/image" Target="../media/image3.png"/><Relationship Id="rId9" Type="http://schemas.openxmlformats.org/officeDocument/2006/relationships/diagramQuickStyle" Target="../diagrams/quickStyle1.xml"/></Relationships>
</file>

<file path=ppt/slides/_rels/slide8.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image" Target="../media/image2.png"/><Relationship Id="rId7" Type="http://schemas.openxmlformats.org/officeDocument/2006/relationships/diagramData" Target="../diagrams/data2.xml"/><Relationship Id="rId2" Type="http://schemas.openxmlformats.org/officeDocument/2006/relationships/notesSlide" Target="../notesSlides/notesSlide4.xml"/><Relationship Id="rId1" Type="http://schemas.openxmlformats.org/officeDocument/2006/relationships/slideLayout" Target="../slideLayouts/slideLayout32.xml"/><Relationship Id="rId6" Type="http://schemas.openxmlformats.org/officeDocument/2006/relationships/image" Target="../media/image5.png"/><Relationship Id="rId11" Type="http://schemas.microsoft.com/office/2007/relationships/diagramDrawing" Target="../diagrams/drawing2.xml"/><Relationship Id="rId5" Type="http://schemas.openxmlformats.org/officeDocument/2006/relationships/image" Target="../media/image4.png"/><Relationship Id="rId10" Type="http://schemas.openxmlformats.org/officeDocument/2006/relationships/diagramColors" Target="../diagrams/colors2.xml"/><Relationship Id="rId4" Type="http://schemas.openxmlformats.org/officeDocument/2006/relationships/image" Target="../media/image3.png"/><Relationship Id="rId9" Type="http://schemas.openxmlformats.org/officeDocument/2006/relationships/diagramQuickStyle" Target="../diagrams/quickStyle2.xml"/></Relationships>
</file>

<file path=ppt/slides/_rels/slide9.xml.rels><?xml version="1.0" encoding="UTF-8" standalone="yes"?>
<Relationships xmlns="http://schemas.openxmlformats.org/package/2006/relationships"><Relationship Id="rId8" Type="http://schemas.openxmlformats.org/officeDocument/2006/relationships/diagramLayout" Target="../diagrams/layout3.xml"/><Relationship Id="rId3" Type="http://schemas.openxmlformats.org/officeDocument/2006/relationships/image" Target="../media/image2.png"/><Relationship Id="rId7" Type="http://schemas.openxmlformats.org/officeDocument/2006/relationships/diagramData" Target="../diagrams/data3.xml"/><Relationship Id="rId2" Type="http://schemas.openxmlformats.org/officeDocument/2006/relationships/notesSlide" Target="../notesSlides/notesSlide5.xml"/><Relationship Id="rId1" Type="http://schemas.openxmlformats.org/officeDocument/2006/relationships/slideLayout" Target="../slideLayouts/slideLayout32.xml"/><Relationship Id="rId6" Type="http://schemas.openxmlformats.org/officeDocument/2006/relationships/image" Target="../media/image5.png"/><Relationship Id="rId11" Type="http://schemas.microsoft.com/office/2007/relationships/diagramDrawing" Target="../diagrams/drawing3.xml"/><Relationship Id="rId5" Type="http://schemas.openxmlformats.org/officeDocument/2006/relationships/image" Target="../media/image4.png"/><Relationship Id="rId10" Type="http://schemas.openxmlformats.org/officeDocument/2006/relationships/diagramColors" Target="../diagrams/colors3.xml"/><Relationship Id="rId4" Type="http://schemas.openxmlformats.org/officeDocument/2006/relationships/image" Target="../media/image3.png"/><Relationship Id="rId9" Type="http://schemas.openxmlformats.org/officeDocument/2006/relationships/diagramQuickStyle" Target="../diagrams/quickStyle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latin typeface="Abadi"/>
                <a:ea typeface="SF Pro" pitchFamily="2" charset="0"/>
                <a:cs typeface="SF Pro" pitchFamily="2" charset="0"/>
              </a:rPr>
              <a:t>Edgar Elizondo</a:t>
            </a:r>
          </a:p>
          <a:p>
            <a:r>
              <a:rPr lang="en-US" dirty="0">
                <a:latin typeface="Abadi" panose="020B0604020104020204" pitchFamily="34" charset="0"/>
                <a:ea typeface="SF Pro" pitchFamily="2" charset="0"/>
                <a:cs typeface="SF Pro" pitchFamily="2" charset="0"/>
              </a:rPr>
              <a:t>29-Apr-2024</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4" name="Picture 11">
            <a:extLst>
              <a:ext uri="{FF2B5EF4-FFF2-40B4-BE49-F238E27FC236}">
                <a16:creationId xmlns:a16="http://schemas.microsoft.com/office/drawing/2014/main" id="{F1B8F9CB-890B-4CB8-B503-188A763E2FC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45" name="Picture 13">
            <a:extLst>
              <a:ext uri="{FF2B5EF4-FFF2-40B4-BE49-F238E27FC236}">
                <a16:creationId xmlns:a16="http://schemas.microsoft.com/office/drawing/2014/main" id="{AA632AB4-3837-4FD0-8B62-0A18B573F4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46" name="Oval 15">
            <a:extLst>
              <a:ext uri="{FF2B5EF4-FFF2-40B4-BE49-F238E27FC236}">
                <a16:creationId xmlns:a16="http://schemas.microsoft.com/office/drawing/2014/main" id="{C393B4A7-6ABF-423D-A762-3CDB4897A8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s-MX"/>
          </a:p>
        </p:txBody>
      </p:sp>
      <p:pic>
        <p:nvPicPr>
          <p:cNvPr id="47" name="Picture 17">
            <a:extLst>
              <a:ext uri="{FF2B5EF4-FFF2-40B4-BE49-F238E27FC236}">
                <a16:creationId xmlns:a16="http://schemas.microsoft.com/office/drawing/2014/main" id="{9CD2319A-6FA9-4EFB-9EDF-7304467425E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48" name="Picture 19">
            <a:extLst>
              <a:ext uri="{FF2B5EF4-FFF2-40B4-BE49-F238E27FC236}">
                <a16:creationId xmlns:a16="http://schemas.microsoft.com/office/drawing/2014/main" id="{D1692A93-3514-4486-8B67-CCA4E0259BC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49" name="Rectangle 21">
            <a:extLst>
              <a:ext uri="{FF2B5EF4-FFF2-40B4-BE49-F238E27FC236}">
                <a16:creationId xmlns:a16="http://schemas.microsoft.com/office/drawing/2014/main" id="{01AD250C-F2EA-449F-9B14-DF5BB674C5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s-MX"/>
          </a:p>
        </p:txBody>
      </p:sp>
      <p:sp>
        <p:nvSpPr>
          <p:cNvPr id="50" name="Rectangle 23">
            <a:extLst>
              <a:ext uri="{FF2B5EF4-FFF2-40B4-BE49-F238E27FC236}">
                <a16:creationId xmlns:a16="http://schemas.microsoft.com/office/drawing/2014/main" id="{F747F1B4-B831-4277-8AB0-32767F7EB7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51" name="Freeform 7">
            <a:extLst>
              <a:ext uri="{FF2B5EF4-FFF2-40B4-BE49-F238E27FC236}">
                <a16:creationId xmlns:a16="http://schemas.microsoft.com/office/drawing/2014/main" id="{D80CFA21-AB7C-4BEB-9BFF-05764FBBF3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algn="ctr"/>
            <a:endParaRPr lang="en-US">
              <a:solidFill>
                <a:schemeClr val="tx1"/>
              </a:solidFill>
            </a:endParaRP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648930" y="629267"/>
            <a:ext cx="9252154" cy="1016654"/>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defTabSz="457200">
              <a:spcAft>
                <a:spcPts val="600"/>
              </a:spcAft>
            </a:pPr>
            <a:r>
              <a:rPr lang="en-US" sz="4200">
                <a:solidFill>
                  <a:srgbClr val="EBEBEB"/>
                </a:solidFill>
                <a:latin typeface="+mj-lt"/>
                <a:ea typeface="+mj-ea"/>
                <a:cs typeface="+mj-cs"/>
              </a:rPr>
              <a:t>EDA with Data Visualization</a:t>
            </a:r>
          </a:p>
        </p:txBody>
      </p:sp>
      <p:sp>
        <p:nvSpPr>
          <p:cNvPr id="52" name="Rectangle 27">
            <a:extLst>
              <a:ext uri="{FF2B5EF4-FFF2-40B4-BE49-F238E27FC236}">
                <a16:creationId xmlns:a16="http://schemas.microsoft.com/office/drawing/2014/main" id="{12F7E335-851A-4CAE-B09F-E657819D46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s-MX"/>
          </a:p>
        </p:txBody>
      </p:sp>
      <p:sp>
        <p:nvSpPr>
          <p:cNvPr id="53" name="Freeform: Shape 29">
            <a:extLst>
              <a:ext uri="{FF2B5EF4-FFF2-40B4-BE49-F238E27FC236}">
                <a16:creationId xmlns:a16="http://schemas.microsoft.com/office/drawing/2014/main" id="{10B541F0-7F6E-402E-84D8-CF96EACA5F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8" cy="5095933"/>
          </a:xfrm>
          <a:custGeom>
            <a:avLst/>
            <a:gdLst>
              <a:gd name="connsiteX0" fmla="*/ 1 w 12192418"/>
              <a:gd name="connsiteY0" fmla="*/ 0 h 5095933"/>
              <a:gd name="connsiteX1" fmla="*/ 71932 w 12192418"/>
              <a:gd name="connsiteY1" fmla="*/ 12261 h 5095933"/>
              <a:gd name="connsiteX2" fmla="*/ 282849 w 12192418"/>
              <a:gd name="connsiteY2" fmla="*/ 48343 h 5095933"/>
              <a:gd name="connsiteX3" fmla="*/ 436464 w 12192418"/>
              <a:gd name="connsiteY3" fmla="*/ 73565 h 5095933"/>
              <a:gd name="connsiteX4" fmla="*/ 619339 w 12192418"/>
              <a:gd name="connsiteY4" fmla="*/ 100188 h 5095933"/>
              <a:gd name="connsiteX5" fmla="*/ 836351 w 12192418"/>
              <a:gd name="connsiteY5" fmla="*/ 132066 h 5095933"/>
              <a:gd name="connsiteX6" fmla="*/ 1076528 w 12192418"/>
              <a:gd name="connsiteY6" fmla="*/ 165696 h 5095933"/>
              <a:gd name="connsiteX7" fmla="*/ 1347184 w 12192418"/>
              <a:gd name="connsiteY7" fmla="*/ 201077 h 5095933"/>
              <a:gd name="connsiteX8" fmla="*/ 1642223 w 12192418"/>
              <a:gd name="connsiteY8" fmla="*/ 238560 h 5095933"/>
              <a:gd name="connsiteX9" fmla="*/ 1962864 w 12192418"/>
              <a:gd name="connsiteY9" fmla="*/ 276043 h 5095933"/>
              <a:gd name="connsiteX10" fmla="*/ 2304232 w 12192418"/>
              <a:gd name="connsiteY10" fmla="*/ 314227 h 5095933"/>
              <a:gd name="connsiteX11" fmla="*/ 2672421 w 12192418"/>
              <a:gd name="connsiteY11" fmla="*/ 349608 h 5095933"/>
              <a:gd name="connsiteX12" fmla="*/ 3057678 w 12192418"/>
              <a:gd name="connsiteY12" fmla="*/ 383588 h 5095933"/>
              <a:gd name="connsiteX13" fmla="*/ 3464881 w 12192418"/>
              <a:gd name="connsiteY13" fmla="*/ 414415 h 5095933"/>
              <a:gd name="connsiteX14" fmla="*/ 3889152 w 12192418"/>
              <a:gd name="connsiteY14" fmla="*/ 443841 h 5095933"/>
              <a:gd name="connsiteX15" fmla="*/ 4331710 w 12192418"/>
              <a:gd name="connsiteY15" fmla="*/ 471515 h 5095933"/>
              <a:gd name="connsiteX16" fmla="*/ 4558476 w 12192418"/>
              <a:gd name="connsiteY16" fmla="*/ 481324 h 5095933"/>
              <a:gd name="connsiteX17" fmla="*/ 4790118 w 12192418"/>
              <a:gd name="connsiteY17" fmla="*/ 492183 h 5095933"/>
              <a:gd name="connsiteX18" fmla="*/ 5025418 w 12192418"/>
              <a:gd name="connsiteY18" fmla="*/ 502342 h 5095933"/>
              <a:gd name="connsiteX19" fmla="*/ 5261937 w 12192418"/>
              <a:gd name="connsiteY19" fmla="*/ 508998 h 5095933"/>
              <a:gd name="connsiteX20" fmla="*/ 5503332 w 12192418"/>
              <a:gd name="connsiteY20" fmla="*/ 514953 h 5095933"/>
              <a:gd name="connsiteX21" fmla="*/ 5747167 w 12192418"/>
              <a:gd name="connsiteY21" fmla="*/ 521259 h 5095933"/>
              <a:gd name="connsiteX22" fmla="*/ 5995877 w 12192418"/>
              <a:gd name="connsiteY22" fmla="*/ 525463 h 5095933"/>
              <a:gd name="connsiteX23" fmla="*/ 6247026 w 12192418"/>
              <a:gd name="connsiteY23" fmla="*/ 525463 h 5095933"/>
              <a:gd name="connsiteX24" fmla="*/ 6500613 w 12192418"/>
              <a:gd name="connsiteY24" fmla="*/ 527565 h 5095933"/>
              <a:gd name="connsiteX25" fmla="*/ 6756639 w 12192418"/>
              <a:gd name="connsiteY25" fmla="*/ 525463 h 5095933"/>
              <a:gd name="connsiteX26" fmla="*/ 7016322 w 12192418"/>
              <a:gd name="connsiteY26" fmla="*/ 521259 h 5095933"/>
              <a:gd name="connsiteX27" fmla="*/ 7276005 w 12192418"/>
              <a:gd name="connsiteY27" fmla="*/ 517406 h 5095933"/>
              <a:gd name="connsiteX28" fmla="*/ 7539345 w 12192418"/>
              <a:gd name="connsiteY28" fmla="*/ 508998 h 5095933"/>
              <a:gd name="connsiteX29" fmla="*/ 7805124 w 12192418"/>
              <a:gd name="connsiteY29" fmla="*/ 500241 h 5095933"/>
              <a:gd name="connsiteX30" fmla="*/ 8070903 w 12192418"/>
              <a:gd name="connsiteY30" fmla="*/ 490082 h 5095933"/>
              <a:gd name="connsiteX31" fmla="*/ 8339121 w 12192418"/>
              <a:gd name="connsiteY31" fmla="*/ 475719 h 5095933"/>
              <a:gd name="connsiteX32" fmla="*/ 8609776 w 12192418"/>
              <a:gd name="connsiteY32" fmla="*/ 458554 h 5095933"/>
              <a:gd name="connsiteX33" fmla="*/ 8881651 w 12192418"/>
              <a:gd name="connsiteY33" fmla="*/ 442089 h 5095933"/>
              <a:gd name="connsiteX34" fmla="*/ 9153526 w 12192418"/>
              <a:gd name="connsiteY34" fmla="*/ 421071 h 5095933"/>
              <a:gd name="connsiteX35" fmla="*/ 9429058 w 12192418"/>
              <a:gd name="connsiteY35" fmla="*/ 395849 h 5095933"/>
              <a:gd name="connsiteX36" fmla="*/ 9700933 w 12192418"/>
              <a:gd name="connsiteY36" fmla="*/ 370626 h 5095933"/>
              <a:gd name="connsiteX37" fmla="*/ 9977684 w 12192418"/>
              <a:gd name="connsiteY37" fmla="*/ 341551 h 5095933"/>
              <a:gd name="connsiteX38" fmla="*/ 10255655 w 12192418"/>
              <a:gd name="connsiteY38" fmla="*/ 309673 h 5095933"/>
              <a:gd name="connsiteX39" fmla="*/ 10529968 w 12192418"/>
              <a:gd name="connsiteY39" fmla="*/ 276043 h 5095933"/>
              <a:gd name="connsiteX40" fmla="*/ 10807939 w 12192418"/>
              <a:gd name="connsiteY40" fmla="*/ 236809 h 5095933"/>
              <a:gd name="connsiteX41" fmla="*/ 11084690 w 12192418"/>
              <a:gd name="connsiteY41" fmla="*/ 194772 h 5095933"/>
              <a:gd name="connsiteX42" fmla="*/ 11362661 w 12192418"/>
              <a:gd name="connsiteY42" fmla="*/ 153085 h 5095933"/>
              <a:gd name="connsiteX43" fmla="*/ 11639412 w 12192418"/>
              <a:gd name="connsiteY43" fmla="*/ 104392 h 5095933"/>
              <a:gd name="connsiteX44" fmla="*/ 11914945 w 12192418"/>
              <a:gd name="connsiteY44" fmla="*/ 54648 h 5095933"/>
              <a:gd name="connsiteX45" fmla="*/ 12191696 w 12192418"/>
              <a:gd name="connsiteY45" fmla="*/ 2452 h 5095933"/>
              <a:gd name="connsiteX46" fmla="*/ 12191696 w 12192418"/>
              <a:gd name="connsiteY46" fmla="*/ 2109542 h 5095933"/>
              <a:gd name="connsiteX47" fmla="*/ 12191999 w 12192418"/>
              <a:gd name="connsiteY47" fmla="*/ 2109542 h 5095933"/>
              <a:gd name="connsiteX48" fmla="*/ 12191999 w 12192418"/>
              <a:gd name="connsiteY48" fmla="*/ 2802467 h 5095933"/>
              <a:gd name="connsiteX49" fmla="*/ 12192418 w 12192418"/>
              <a:gd name="connsiteY49" fmla="*/ 2802467 h 5095933"/>
              <a:gd name="connsiteX50" fmla="*/ 12192418 w 12192418"/>
              <a:gd name="connsiteY50" fmla="*/ 5095933 h 5095933"/>
              <a:gd name="connsiteX51" fmla="*/ 1 w 12192418"/>
              <a:gd name="connsiteY51" fmla="*/ 5095933 h 5095933"/>
              <a:gd name="connsiteX52" fmla="*/ 1 w 12192418"/>
              <a:gd name="connsiteY52" fmla="*/ 4074529 h 5095933"/>
              <a:gd name="connsiteX53" fmla="*/ 0 w 12192418"/>
              <a:gd name="connsiteY53" fmla="*/ 4074529 h 5095933"/>
              <a:gd name="connsiteX54" fmla="*/ 0 w 12192418"/>
              <a:gd name="connsiteY54" fmla="*/ 2109542 h 5095933"/>
              <a:gd name="connsiteX55" fmla="*/ 1 w 12192418"/>
              <a:gd name="connsiteY55" fmla="*/ 2109542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2192418" h="5095933">
                <a:moveTo>
                  <a:pt x="1" y="0"/>
                </a:moveTo>
                <a:lnTo>
                  <a:pt x="71932" y="12261"/>
                </a:lnTo>
                <a:lnTo>
                  <a:pt x="282849" y="48343"/>
                </a:lnTo>
                <a:lnTo>
                  <a:pt x="436464" y="73565"/>
                </a:lnTo>
                <a:lnTo>
                  <a:pt x="619339" y="100188"/>
                </a:lnTo>
                <a:lnTo>
                  <a:pt x="836351" y="132066"/>
                </a:lnTo>
                <a:lnTo>
                  <a:pt x="1076528" y="165696"/>
                </a:lnTo>
                <a:lnTo>
                  <a:pt x="1347184" y="201077"/>
                </a:lnTo>
                <a:lnTo>
                  <a:pt x="1642223" y="238560"/>
                </a:lnTo>
                <a:lnTo>
                  <a:pt x="1962864" y="276043"/>
                </a:lnTo>
                <a:lnTo>
                  <a:pt x="2304232" y="314227"/>
                </a:lnTo>
                <a:lnTo>
                  <a:pt x="2672421" y="349608"/>
                </a:lnTo>
                <a:lnTo>
                  <a:pt x="3057678" y="383588"/>
                </a:lnTo>
                <a:lnTo>
                  <a:pt x="3464881" y="414415"/>
                </a:lnTo>
                <a:lnTo>
                  <a:pt x="3889152" y="443841"/>
                </a:lnTo>
                <a:lnTo>
                  <a:pt x="4331710" y="471515"/>
                </a:lnTo>
                <a:lnTo>
                  <a:pt x="4558476" y="481324"/>
                </a:lnTo>
                <a:lnTo>
                  <a:pt x="4790118" y="492183"/>
                </a:lnTo>
                <a:lnTo>
                  <a:pt x="5025418" y="502342"/>
                </a:lnTo>
                <a:lnTo>
                  <a:pt x="5261937" y="508998"/>
                </a:lnTo>
                <a:lnTo>
                  <a:pt x="5503332" y="514953"/>
                </a:lnTo>
                <a:lnTo>
                  <a:pt x="5747167" y="521259"/>
                </a:lnTo>
                <a:lnTo>
                  <a:pt x="5995877" y="525463"/>
                </a:lnTo>
                <a:lnTo>
                  <a:pt x="6247026" y="525463"/>
                </a:lnTo>
                <a:lnTo>
                  <a:pt x="6500613" y="527565"/>
                </a:lnTo>
                <a:lnTo>
                  <a:pt x="6756639" y="525463"/>
                </a:lnTo>
                <a:lnTo>
                  <a:pt x="7016322" y="521259"/>
                </a:lnTo>
                <a:lnTo>
                  <a:pt x="7276005" y="517406"/>
                </a:lnTo>
                <a:lnTo>
                  <a:pt x="7539345" y="508998"/>
                </a:lnTo>
                <a:lnTo>
                  <a:pt x="7805124" y="500241"/>
                </a:lnTo>
                <a:lnTo>
                  <a:pt x="8070903" y="490082"/>
                </a:lnTo>
                <a:lnTo>
                  <a:pt x="8339121" y="475719"/>
                </a:lnTo>
                <a:lnTo>
                  <a:pt x="8609776" y="458554"/>
                </a:lnTo>
                <a:lnTo>
                  <a:pt x="8881651" y="442089"/>
                </a:lnTo>
                <a:lnTo>
                  <a:pt x="9153526" y="421071"/>
                </a:lnTo>
                <a:lnTo>
                  <a:pt x="9429058" y="395849"/>
                </a:lnTo>
                <a:lnTo>
                  <a:pt x="9700933" y="370626"/>
                </a:lnTo>
                <a:lnTo>
                  <a:pt x="9977684" y="341551"/>
                </a:lnTo>
                <a:lnTo>
                  <a:pt x="10255655" y="309673"/>
                </a:lnTo>
                <a:lnTo>
                  <a:pt x="10529968" y="276043"/>
                </a:lnTo>
                <a:lnTo>
                  <a:pt x="10807939" y="236809"/>
                </a:lnTo>
                <a:lnTo>
                  <a:pt x="11084690" y="194772"/>
                </a:lnTo>
                <a:lnTo>
                  <a:pt x="11362661" y="153085"/>
                </a:lnTo>
                <a:lnTo>
                  <a:pt x="11639412" y="104392"/>
                </a:lnTo>
                <a:lnTo>
                  <a:pt x="11914945" y="54648"/>
                </a:lnTo>
                <a:lnTo>
                  <a:pt x="12191696" y="2452"/>
                </a:lnTo>
                <a:lnTo>
                  <a:pt x="12191696" y="2109542"/>
                </a:lnTo>
                <a:lnTo>
                  <a:pt x="12191999" y="2109542"/>
                </a:lnTo>
                <a:lnTo>
                  <a:pt x="12191999" y="2802467"/>
                </a:lnTo>
                <a:lnTo>
                  <a:pt x="12192418" y="2802467"/>
                </a:lnTo>
                <a:lnTo>
                  <a:pt x="12192418" y="5095933"/>
                </a:lnTo>
                <a:lnTo>
                  <a:pt x="1" y="5095933"/>
                </a:lnTo>
                <a:lnTo>
                  <a:pt x="1" y="4074529"/>
                </a:lnTo>
                <a:lnTo>
                  <a:pt x="0" y="4074529"/>
                </a:lnTo>
                <a:lnTo>
                  <a:pt x="0" y="2109542"/>
                </a:lnTo>
                <a:lnTo>
                  <a:pt x="1" y="2109542"/>
                </a:lnTo>
                <a:close/>
              </a:path>
            </a:pathLst>
          </a:custGeom>
          <a:solidFill>
            <a:schemeClr val="bg1"/>
          </a:solidFill>
          <a:ln>
            <a:noFill/>
          </a:ln>
        </p:spPr>
        <p:txBody>
          <a:bodyPr/>
          <a:lstStyle/>
          <a:p>
            <a:endParaRPr lang="es-MX"/>
          </a:p>
        </p:txBody>
      </p:sp>
      <p:sp>
        <p:nvSpPr>
          <p:cNvPr id="2" name="Text Placeholder 2">
            <a:extLst>
              <a:ext uri="{FF2B5EF4-FFF2-40B4-BE49-F238E27FC236}">
                <a16:creationId xmlns:a16="http://schemas.microsoft.com/office/drawing/2014/main" id="{E2C3210E-45C0-2058-1D16-B14F540A0903}"/>
              </a:ext>
            </a:extLst>
          </p:cNvPr>
          <p:cNvSpPr txBox="1">
            <a:spLocks/>
          </p:cNvSpPr>
          <p:nvPr/>
        </p:nvSpPr>
        <p:spPr>
          <a:xfrm>
            <a:off x="770010" y="6385588"/>
            <a:ext cx="10515601" cy="472411"/>
          </a:xfrm>
          <a:prstGeom prst="rect">
            <a:avLst/>
          </a:prstGeom>
        </p:spPr>
        <p:txBody>
          <a:bodyPr vert="horz" lIns="91440" tIns="45720" rIns="91440" bIns="45720" rtlCol="0" anchor="t">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0" indent="0">
              <a:lnSpc>
                <a:spcPct val="90000"/>
              </a:lnSpc>
              <a:spcBef>
                <a:spcPts val="1400"/>
              </a:spcBef>
              <a:buFont typeface="Wingdings 3" charset="2"/>
              <a:buNone/>
            </a:pPr>
            <a:r>
              <a:rPr lang="en-US" sz="1500">
                <a:solidFill>
                  <a:schemeClr val="accent3">
                    <a:lumMod val="25000"/>
                  </a:schemeClr>
                </a:solidFill>
                <a:latin typeface="Abadi" panose="020B0604020104020204" pitchFamily="34" charset="0"/>
              </a:rPr>
              <a:t>https://github.com/EdgarElizondo/SpaceX_LandingPrediction/blob/main/05_EDA_Data_Visualization.ipynb</a:t>
            </a:r>
            <a:endParaRPr lang="en-US" sz="1500"/>
          </a:p>
        </p:txBody>
      </p:sp>
      <p:graphicFrame>
        <p:nvGraphicFramePr>
          <p:cNvPr id="54" name="Text Placeholder 2">
            <a:extLst>
              <a:ext uri="{FF2B5EF4-FFF2-40B4-BE49-F238E27FC236}">
                <a16:creationId xmlns:a16="http://schemas.microsoft.com/office/drawing/2014/main" id="{ADD127B2-AC2E-92BF-C7EA-96A438A46FEF}"/>
              </a:ext>
            </a:extLst>
          </p:cNvPr>
          <p:cNvGraphicFramePr/>
          <p:nvPr>
            <p:extLst>
              <p:ext uri="{D42A27DB-BD31-4B8C-83A1-F6EECF244321}">
                <p14:modId xmlns:p14="http://schemas.microsoft.com/office/powerpoint/2010/main" val="3521613957"/>
              </p:ext>
            </p:extLst>
          </p:nvPr>
        </p:nvGraphicFramePr>
        <p:xfrm>
          <a:off x="648930" y="2402308"/>
          <a:ext cx="10895370" cy="3812225"/>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grpSp>
        <p:nvGrpSpPr>
          <p:cNvPr id="5" name="Grupo 4">
            <a:extLst>
              <a:ext uri="{FF2B5EF4-FFF2-40B4-BE49-F238E27FC236}">
                <a16:creationId xmlns:a16="http://schemas.microsoft.com/office/drawing/2014/main" id="{751CA5F5-1B1D-8B68-5FBD-F0BF35F53543}"/>
              </a:ext>
            </a:extLst>
          </p:cNvPr>
          <p:cNvGrpSpPr/>
          <p:nvPr/>
        </p:nvGrpSpPr>
        <p:grpSpPr>
          <a:xfrm>
            <a:off x="8494346" y="2453021"/>
            <a:ext cx="3049954" cy="775220"/>
            <a:chOff x="4987753" y="3442"/>
            <a:chExt cx="3860934" cy="801124"/>
          </a:xfrm>
        </p:grpSpPr>
        <p:sp>
          <p:nvSpPr>
            <p:cNvPr id="7" name="Rectángulo 6">
              <a:extLst>
                <a:ext uri="{FF2B5EF4-FFF2-40B4-BE49-F238E27FC236}">
                  <a16:creationId xmlns:a16="http://schemas.microsoft.com/office/drawing/2014/main" id="{F9F2B496-02CA-DEFC-EFC5-3910AB5404C8}"/>
                </a:ext>
              </a:extLst>
            </p:cNvPr>
            <p:cNvSpPr/>
            <p:nvPr/>
          </p:nvSpPr>
          <p:spPr>
            <a:xfrm>
              <a:off x="5050064" y="3442"/>
              <a:ext cx="3798623" cy="801124"/>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s-MX"/>
            </a:p>
          </p:txBody>
        </p:sp>
        <p:sp>
          <p:nvSpPr>
            <p:cNvPr id="9" name="CuadroTexto 8">
              <a:extLst>
                <a:ext uri="{FF2B5EF4-FFF2-40B4-BE49-F238E27FC236}">
                  <a16:creationId xmlns:a16="http://schemas.microsoft.com/office/drawing/2014/main" id="{EBEB53A6-CC02-CA75-D98C-49D3478A05D1}"/>
                </a:ext>
              </a:extLst>
            </p:cNvPr>
            <p:cNvSpPr txBox="1"/>
            <p:nvPr/>
          </p:nvSpPr>
          <p:spPr>
            <a:xfrm>
              <a:off x="4987753" y="221073"/>
              <a:ext cx="3798623" cy="531086"/>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84786" tIns="84786" rIns="84786" bIns="84786" numCol="1" spcCol="1270" anchor="ctr" anchorCtr="0">
              <a:noAutofit/>
            </a:bodyPr>
            <a:lstStyle/>
            <a:p>
              <a:pPr marL="57150" lvl="1" indent="-57150" algn="l" defTabSz="488950">
                <a:lnSpc>
                  <a:spcPct val="90000"/>
                </a:lnSpc>
                <a:spcBef>
                  <a:spcPct val="0"/>
                </a:spcBef>
                <a:spcAft>
                  <a:spcPct val="15000"/>
                </a:spcAft>
                <a:buChar char="•"/>
              </a:pPr>
              <a:r>
                <a:rPr lang="en-US" sz="1100" b="0" i="0" kern="1200" dirty="0"/>
                <a:t>Pay Load vs Launch Site</a:t>
              </a:r>
              <a:endParaRPr lang="en-US" sz="1100" kern="1200" dirty="0"/>
            </a:p>
            <a:p>
              <a:pPr marL="57150" lvl="1" indent="-57150" algn="l" defTabSz="488950">
                <a:lnSpc>
                  <a:spcPct val="90000"/>
                </a:lnSpc>
                <a:spcBef>
                  <a:spcPct val="0"/>
                </a:spcBef>
                <a:spcAft>
                  <a:spcPct val="15000"/>
                </a:spcAft>
                <a:buChar char="•"/>
              </a:pPr>
              <a:r>
                <a:rPr lang="en-US" sz="1100" b="0" i="0" kern="1200" dirty="0"/>
                <a:t>Pay Load Mass vs Orbit</a:t>
              </a:r>
            </a:p>
            <a:p>
              <a:pPr marL="0" lvl="1" algn="l" defTabSz="488950">
                <a:lnSpc>
                  <a:spcPct val="90000"/>
                </a:lnSpc>
                <a:spcBef>
                  <a:spcPct val="0"/>
                </a:spcBef>
                <a:spcAft>
                  <a:spcPct val="15000"/>
                </a:spcAft>
              </a:pPr>
              <a:r>
                <a:rPr lang="en-US" sz="1100" b="0" i="0" kern="1200" dirty="0"/>
                <a:t> </a:t>
              </a:r>
              <a:endParaRPr lang="en-US" sz="1100" kern="1200" dirty="0"/>
            </a:p>
          </p:txBody>
        </p:sp>
      </p:grpSp>
      <p:sp>
        <p:nvSpPr>
          <p:cNvPr id="10" name="Slide Number Placeholder 5">
            <a:extLst>
              <a:ext uri="{FF2B5EF4-FFF2-40B4-BE49-F238E27FC236}">
                <a16:creationId xmlns:a16="http://schemas.microsoft.com/office/drawing/2014/main" id="{BECBE894-B9CF-54C7-DA3B-08C40E661B65}"/>
              </a:ext>
            </a:extLst>
          </p:cNvPr>
          <p:cNvSpPr>
            <a:spLocks noGrp="1"/>
          </p:cNvSpPr>
          <p:nvPr>
            <p:ph type="sldNum" sz="quarter" idx="12"/>
          </p:nvPr>
        </p:nvSpPr>
        <p:spPr>
          <a:xfrm>
            <a:off x="10352540" y="295729"/>
            <a:ext cx="838199" cy="767687"/>
          </a:xfrm>
        </p:spPr>
        <p:txBody>
          <a:bodyPr vert="horz" lIns="91440" tIns="45720" rIns="91440" bIns="45720" rtlCol="0" anchor="b">
            <a:normAutofit/>
          </a:bodyPr>
          <a:lstStyle/>
          <a:p>
            <a:pPr>
              <a:spcAft>
                <a:spcPts val="600"/>
              </a:spcAft>
            </a:pPr>
            <a:fld id="{5075537C-CA84-1446-933C-8E9D027F9201}" type="slidenum">
              <a:rPr lang="en-US">
                <a:solidFill>
                  <a:srgbClr val="FFFFFF"/>
                </a:solidFill>
              </a:rPr>
              <a:pPr>
                <a:spcAft>
                  <a:spcPts val="600"/>
                </a:spcAft>
              </a:pPr>
              <a:t>10</a:t>
            </a:fld>
            <a:endParaRPr lang="en-US">
              <a:solidFill>
                <a:srgbClr val="FFFFFF"/>
              </a:solidFill>
            </a:endParaRPr>
          </a:p>
        </p:txBody>
      </p:sp>
    </p:spTree>
    <p:extLst>
      <p:ext uri="{BB962C8B-B14F-4D97-AF65-F5344CB8AC3E}">
        <p14:creationId xmlns:p14="http://schemas.microsoft.com/office/powerpoint/2010/main" val="779971636"/>
      </p:ext>
    </p:extLst>
  </p:cSld>
  <p:clrMapOvr>
    <a:overrideClrMapping bg1="lt1" tx1="dk1" bg2="lt2" tx2="dk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7" name="Picture 12">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38" name="Picture 14">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39" name="Oval 16">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s-MX"/>
          </a:p>
        </p:txBody>
      </p:sp>
      <p:pic>
        <p:nvPicPr>
          <p:cNvPr id="40" name="Picture 18">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41" name="Picture 20">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42" name="Rectangle 22">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s-MX"/>
          </a:p>
        </p:txBody>
      </p:sp>
      <p:sp>
        <p:nvSpPr>
          <p:cNvPr id="43" name="Rectangle 24">
            <a:extLst>
              <a:ext uri="{FF2B5EF4-FFF2-40B4-BE49-F238E27FC236}">
                <a16:creationId xmlns:a16="http://schemas.microsoft.com/office/drawing/2014/main" id="{B4AAD3FD-83A5-4B89-9F8F-01B887086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648931" y="629266"/>
            <a:ext cx="4166510" cy="1622321"/>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defTabSz="457200">
              <a:spcAft>
                <a:spcPts val="600"/>
              </a:spcAft>
            </a:pPr>
            <a:r>
              <a:rPr lang="en-US" sz="4200" b="0" i="0" kern="1200">
                <a:solidFill>
                  <a:srgbClr val="EBEBEB"/>
                </a:solidFill>
                <a:latin typeface="+mj-lt"/>
                <a:ea typeface="+mj-ea"/>
                <a:cs typeface="+mj-cs"/>
              </a:rPr>
              <a:t>EDA with SQL</a:t>
            </a:r>
          </a:p>
        </p:txBody>
      </p:sp>
      <p:sp>
        <p:nvSpPr>
          <p:cNvPr id="44" name="Freeform 31">
            <a:extLst>
              <a:ext uri="{FF2B5EF4-FFF2-40B4-BE49-F238E27FC236}">
                <a16:creationId xmlns:a16="http://schemas.microsoft.com/office/drawing/2014/main" id="{61752F1D-FC0F-4103-9584-630E643CCD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9402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45" name="Freeform: Shape 28">
            <a:extLst>
              <a:ext uri="{FF2B5EF4-FFF2-40B4-BE49-F238E27FC236}">
                <a16:creationId xmlns:a16="http://schemas.microsoft.com/office/drawing/2014/main" id="{70151CB7-E7DE-4917-B831-01DF9CE013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270819" y="-63600"/>
            <a:ext cx="6858001" cy="6985200"/>
          </a:xfrm>
          <a:custGeom>
            <a:avLst/>
            <a:gdLst>
              <a:gd name="connsiteX0" fmla="*/ 6858001 w 6858001"/>
              <a:gd name="connsiteY0" fmla="*/ 1177 h 6985200"/>
              <a:gd name="connsiteX1" fmla="*/ 6858001 w 6858001"/>
              <a:gd name="connsiteY1" fmla="*/ 1344715 h 6985200"/>
              <a:gd name="connsiteX2" fmla="*/ 6858000 w 6858001"/>
              <a:gd name="connsiteY2" fmla="*/ 1344715 h 6985200"/>
              <a:gd name="connsiteX3" fmla="*/ 6858000 w 6858001"/>
              <a:gd name="connsiteY3" fmla="*/ 6985200 h 6985200"/>
              <a:gd name="connsiteX4" fmla="*/ 0 w 6858001"/>
              <a:gd name="connsiteY4" fmla="*/ 6985199 h 6985200"/>
              <a:gd name="connsiteX5" fmla="*/ 0 w 6858001"/>
              <a:gd name="connsiteY5" fmla="*/ 886772 h 6985200"/>
              <a:gd name="connsiteX6" fmla="*/ 1 w 6858001"/>
              <a:gd name="connsiteY6" fmla="*/ 886772 h 6985200"/>
              <a:gd name="connsiteX7" fmla="*/ 1 w 6858001"/>
              <a:gd name="connsiteY7" fmla="*/ 0 h 6985200"/>
              <a:gd name="connsiteX8" fmla="*/ 40463 w 6858001"/>
              <a:gd name="connsiteY8" fmla="*/ 5883 h 6985200"/>
              <a:gd name="connsiteX9" fmla="*/ 159107 w 6858001"/>
              <a:gd name="connsiteY9" fmla="*/ 23196 h 6985200"/>
              <a:gd name="connsiteX10" fmla="*/ 245518 w 6858001"/>
              <a:gd name="connsiteY10" fmla="*/ 35299 h 6985200"/>
              <a:gd name="connsiteX11" fmla="*/ 348388 w 6858001"/>
              <a:gd name="connsiteY11" fmla="*/ 48073 h 6985200"/>
              <a:gd name="connsiteX12" fmla="*/ 470460 w 6858001"/>
              <a:gd name="connsiteY12" fmla="*/ 63369 h 6985200"/>
              <a:gd name="connsiteX13" fmla="*/ 605563 w 6858001"/>
              <a:gd name="connsiteY13" fmla="*/ 79506 h 6985200"/>
              <a:gd name="connsiteX14" fmla="*/ 757810 w 6858001"/>
              <a:gd name="connsiteY14" fmla="*/ 96483 h 6985200"/>
              <a:gd name="connsiteX15" fmla="*/ 923774 w 6858001"/>
              <a:gd name="connsiteY15" fmla="*/ 114469 h 6985200"/>
              <a:gd name="connsiteX16" fmla="*/ 1104139 w 6858001"/>
              <a:gd name="connsiteY16" fmla="*/ 132454 h 6985200"/>
              <a:gd name="connsiteX17" fmla="*/ 1296163 w 6858001"/>
              <a:gd name="connsiteY17" fmla="*/ 150776 h 6985200"/>
              <a:gd name="connsiteX18" fmla="*/ 1503275 w 6858001"/>
              <a:gd name="connsiteY18" fmla="*/ 167753 h 6985200"/>
              <a:gd name="connsiteX19" fmla="*/ 1719988 w 6858001"/>
              <a:gd name="connsiteY19" fmla="*/ 184058 h 6985200"/>
              <a:gd name="connsiteX20" fmla="*/ 1949045 w 6858001"/>
              <a:gd name="connsiteY20" fmla="*/ 198849 h 6985200"/>
              <a:gd name="connsiteX21" fmla="*/ 2187703 w 6858001"/>
              <a:gd name="connsiteY21" fmla="*/ 212969 h 6985200"/>
              <a:gd name="connsiteX22" fmla="*/ 2436649 w 6858001"/>
              <a:gd name="connsiteY22" fmla="*/ 226248 h 6985200"/>
              <a:gd name="connsiteX23" fmla="*/ 2564208 w 6858001"/>
              <a:gd name="connsiteY23" fmla="*/ 230955 h 6985200"/>
              <a:gd name="connsiteX24" fmla="*/ 2694509 w 6858001"/>
              <a:gd name="connsiteY24" fmla="*/ 236165 h 6985200"/>
              <a:gd name="connsiteX25" fmla="*/ 2826869 w 6858001"/>
              <a:gd name="connsiteY25" fmla="*/ 241040 h 6985200"/>
              <a:gd name="connsiteX26" fmla="*/ 2959914 w 6858001"/>
              <a:gd name="connsiteY26" fmla="*/ 244234 h 6985200"/>
              <a:gd name="connsiteX27" fmla="*/ 3095702 w 6858001"/>
              <a:gd name="connsiteY27" fmla="*/ 247091 h 6985200"/>
              <a:gd name="connsiteX28" fmla="*/ 3232862 w 6858001"/>
              <a:gd name="connsiteY28" fmla="*/ 250117 h 6985200"/>
              <a:gd name="connsiteX29" fmla="*/ 3372766 w 6858001"/>
              <a:gd name="connsiteY29" fmla="*/ 252134 h 6985200"/>
              <a:gd name="connsiteX30" fmla="*/ 3514040 w 6858001"/>
              <a:gd name="connsiteY30" fmla="*/ 252134 h 6985200"/>
              <a:gd name="connsiteX31" fmla="*/ 3656686 w 6858001"/>
              <a:gd name="connsiteY31" fmla="*/ 253142 h 6985200"/>
              <a:gd name="connsiteX32" fmla="*/ 3800705 w 6858001"/>
              <a:gd name="connsiteY32" fmla="*/ 252134 h 6985200"/>
              <a:gd name="connsiteX33" fmla="*/ 3946780 w 6858001"/>
              <a:gd name="connsiteY33" fmla="*/ 250117 h 6985200"/>
              <a:gd name="connsiteX34" fmla="*/ 4092856 w 6858001"/>
              <a:gd name="connsiteY34" fmla="*/ 248268 h 6985200"/>
              <a:gd name="connsiteX35" fmla="*/ 4240988 w 6858001"/>
              <a:gd name="connsiteY35" fmla="*/ 244234 h 6985200"/>
              <a:gd name="connsiteX36" fmla="*/ 4390492 w 6858001"/>
              <a:gd name="connsiteY36" fmla="*/ 240032 h 6985200"/>
              <a:gd name="connsiteX37" fmla="*/ 4539997 w 6858001"/>
              <a:gd name="connsiteY37" fmla="*/ 235157 h 6985200"/>
              <a:gd name="connsiteX38" fmla="*/ 4690873 w 6858001"/>
              <a:gd name="connsiteY38" fmla="*/ 228266 h 6985200"/>
              <a:gd name="connsiteX39" fmla="*/ 4843120 w 6858001"/>
              <a:gd name="connsiteY39" fmla="*/ 220029 h 6985200"/>
              <a:gd name="connsiteX40" fmla="*/ 4996054 w 6858001"/>
              <a:gd name="connsiteY40" fmla="*/ 212129 h 6985200"/>
              <a:gd name="connsiteX41" fmla="*/ 5148987 w 6858001"/>
              <a:gd name="connsiteY41" fmla="*/ 202044 h 6985200"/>
              <a:gd name="connsiteX42" fmla="*/ 5303978 w 6858001"/>
              <a:gd name="connsiteY42" fmla="*/ 189941 h 6985200"/>
              <a:gd name="connsiteX43" fmla="*/ 5456911 w 6858001"/>
              <a:gd name="connsiteY43" fmla="*/ 177839 h 6985200"/>
              <a:gd name="connsiteX44" fmla="*/ 5612588 w 6858001"/>
              <a:gd name="connsiteY44" fmla="*/ 163887 h 6985200"/>
              <a:gd name="connsiteX45" fmla="*/ 5768950 w 6858001"/>
              <a:gd name="connsiteY45" fmla="*/ 148591 h 6985200"/>
              <a:gd name="connsiteX46" fmla="*/ 5923255 w 6858001"/>
              <a:gd name="connsiteY46" fmla="*/ 132455 h 6985200"/>
              <a:gd name="connsiteX47" fmla="*/ 6079618 w 6858001"/>
              <a:gd name="connsiteY47" fmla="*/ 113629 h 6985200"/>
              <a:gd name="connsiteX48" fmla="*/ 6235294 w 6858001"/>
              <a:gd name="connsiteY48" fmla="*/ 93458 h 6985200"/>
              <a:gd name="connsiteX49" fmla="*/ 6391657 w 6858001"/>
              <a:gd name="connsiteY49" fmla="*/ 73455 h 6985200"/>
              <a:gd name="connsiteX50" fmla="*/ 6547333 w 6858001"/>
              <a:gd name="connsiteY50" fmla="*/ 50091 h 6985200"/>
              <a:gd name="connsiteX51" fmla="*/ 6702324 w 6858001"/>
              <a:gd name="connsiteY51" fmla="*/ 26222 h 698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6985200">
                <a:moveTo>
                  <a:pt x="6858001" y="1177"/>
                </a:moveTo>
                <a:lnTo>
                  <a:pt x="6858001" y="1344715"/>
                </a:lnTo>
                <a:lnTo>
                  <a:pt x="6858000" y="1344715"/>
                </a:lnTo>
                <a:lnTo>
                  <a:pt x="6858000" y="6985200"/>
                </a:lnTo>
                <a:lnTo>
                  <a:pt x="0" y="6985199"/>
                </a:lnTo>
                <a:lnTo>
                  <a:pt x="0" y="886772"/>
                </a:lnTo>
                <a:lnTo>
                  <a:pt x="1" y="886772"/>
                </a:lnTo>
                <a:lnTo>
                  <a:pt x="1" y="0"/>
                </a:lnTo>
                <a:lnTo>
                  <a:pt x="40463" y="5883"/>
                </a:lnTo>
                <a:lnTo>
                  <a:pt x="159107" y="23196"/>
                </a:lnTo>
                <a:lnTo>
                  <a:pt x="245518" y="35299"/>
                </a:lnTo>
                <a:lnTo>
                  <a:pt x="348388" y="48073"/>
                </a:lnTo>
                <a:lnTo>
                  <a:pt x="470460" y="63369"/>
                </a:lnTo>
                <a:lnTo>
                  <a:pt x="605563" y="79506"/>
                </a:lnTo>
                <a:lnTo>
                  <a:pt x="757810" y="96483"/>
                </a:lnTo>
                <a:lnTo>
                  <a:pt x="923774" y="114469"/>
                </a:lnTo>
                <a:lnTo>
                  <a:pt x="1104139" y="132454"/>
                </a:lnTo>
                <a:lnTo>
                  <a:pt x="1296163" y="150776"/>
                </a:lnTo>
                <a:lnTo>
                  <a:pt x="1503275" y="167753"/>
                </a:lnTo>
                <a:lnTo>
                  <a:pt x="1719988" y="184058"/>
                </a:lnTo>
                <a:lnTo>
                  <a:pt x="1949045" y="198849"/>
                </a:lnTo>
                <a:lnTo>
                  <a:pt x="2187703" y="212969"/>
                </a:lnTo>
                <a:lnTo>
                  <a:pt x="2436649" y="226248"/>
                </a:lnTo>
                <a:lnTo>
                  <a:pt x="2564208" y="230955"/>
                </a:lnTo>
                <a:lnTo>
                  <a:pt x="2694509" y="236165"/>
                </a:lnTo>
                <a:lnTo>
                  <a:pt x="2826869" y="241040"/>
                </a:lnTo>
                <a:lnTo>
                  <a:pt x="2959914" y="244234"/>
                </a:lnTo>
                <a:lnTo>
                  <a:pt x="3095702" y="247091"/>
                </a:lnTo>
                <a:lnTo>
                  <a:pt x="3232862" y="250117"/>
                </a:lnTo>
                <a:lnTo>
                  <a:pt x="3372766" y="252134"/>
                </a:lnTo>
                <a:lnTo>
                  <a:pt x="3514040" y="252134"/>
                </a:lnTo>
                <a:lnTo>
                  <a:pt x="3656686" y="253142"/>
                </a:lnTo>
                <a:lnTo>
                  <a:pt x="3800705" y="252134"/>
                </a:lnTo>
                <a:lnTo>
                  <a:pt x="3946780" y="250117"/>
                </a:lnTo>
                <a:lnTo>
                  <a:pt x="4092856"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ln>
            <a:noFill/>
          </a:ln>
        </p:spPr>
        <p:txBody>
          <a:bodyPr/>
          <a:lstStyle/>
          <a:p>
            <a:endParaRPr lang="es-MX"/>
          </a:p>
        </p:txBody>
      </p:sp>
      <p:pic>
        <p:nvPicPr>
          <p:cNvPr id="46" name="Graphic 9" descr="Base de datos">
            <a:extLst>
              <a:ext uri="{FF2B5EF4-FFF2-40B4-BE49-F238E27FC236}">
                <a16:creationId xmlns:a16="http://schemas.microsoft.com/office/drawing/2014/main" id="{EA2F68CD-D3A5-4A5E-4330-897D13DBBC4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48932" y="2669686"/>
            <a:ext cx="4340452" cy="3807314"/>
          </a:xfrm>
          <a:prstGeom prst="rect">
            <a:avLst/>
          </a:prstGeom>
          <a:effectLst/>
        </p:spPr>
      </p:pic>
      <p:sp>
        <p:nvSpPr>
          <p:cNvPr id="47" name="Rectangle 30">
            <a:extLst>
              <a:ext uri="{FF2B5EF4-FFF2-40B4-BE49-F238E27FC236}">
                <a16:creationId xmlns:a16="http://schemas.microsoft.com/office/drawing/2014/main" id="{A92A1116-1C84-41DF-B803-1F7B0883EC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s-MX"/>
          </a:p>
        </p:txBody>
      </p:sp>
      <p:sp>
        <p:nvSpPr>
          <p:cNvPr id="2" name="Text Placeholder 2">
            <a:extLst>
              <a:ext uri="{FF2B5EF4-FFF2-40B4-BE49-F238E27FC236}">
                <a16:creationId xmlns:a16="http://schemas.microsoft.com/office/drawing/2014/main" id="{75B05843-5C28-9EAC-ECB2-1239A59E4BA5}"/>
              </a:ext>
            </a:extLst>
          </p:cNvPr>
          <p:cNvSpPr txBox="1">
            <a:spLocks/>
          </p:cNvSpPr>
          <p:nvPr/>
        </p:nvSpPr>
        <p:spPr>
          <a:xfrm>
            <a:off x="5610578" y="5714999"/>
            <a:ext cx="5990599" cy="762000"/>
          </a:xfrm>
          <a:prstGeom prst="rect">
            <a:avLst/>
          </a:prstGeom>
        </p:spPr>
        <p:txBody>
          <a:bodyPr vert="horz" lIns="91440" tIns="45720" rIns="91440" bIns="45720" rtlCol="0">
            <a:normAutofit fontScale="92500"/>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0" indent="0">
              <a:buNone/>
            </a:pPr>
            <a:r>
              <a:rPr lang="en-US" dirty="0"/>
              <a:t>https://github.com/EdgarElizondo/SpaceX_LandingPrediction/blob/main/04_EDA_Data_SQL.ipynb</a:t>
            </a:r>
          </a:p>
        </p:txBody>
      </p:sp>
      <p:sp>
        <p:nvSpPr>
          <p:cNvPr id="48" name="Text Placeholder 2">
            <a:extLst>
              <a:ext uri="{FF2B5EF4-FFF2-40B4-BE49-F238E27FC236}">
                <a16:creationId xmlns:a16="http://schemas.microsoft.com/office/drawing/2014/main" id="{7BAA4434-4A18-D6A7-E8CA-D5BEE18B0F44}"/>
              </a:ext>
            </a:extLst>
          </p:cNvPr>
          <p:cNvSpPr txBox="1">
            <a:spLocks/>
          </p:cNvSpPr>
          <p:nvPr/>
        </p:nvSpPr>
        <p:spPr>
          <a:xfrm>
            <a:off x="648932" y="1384722"/>
            <a:ext cx="4166510" cy="1284963"/>
          </a:xfrm>
          <a:prstGeom prst="rect">
            <a:avLst/>
          </a:prstGeom>
        </p:spPr>
        <p:txBody>
          <a:bodyPr vert="horz" lIns="91440" tIns="45720" rIns="91440" bIns="45720" rtlCol="0" anchor="t">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a:spcBef>
                <a:spcPts val="1400"/>
              </a:spcBef>
            </a:pPr>
            <a:r>
              <a:rPr lang="en-US" sz="1800" b="1" dirty="0">
                <a:solidFill>
                  <a:schemeClr val="bg1"/>
                </a:solidFill>
                <a:latin typeface="Arial" panose="020B0604020202020204" pitchFamily="34" charset="0"/>
                <a:cs typeface="Arial" panose="020B0604020202020204" pitchFamily="34" charset="0"/>
              </a:rPr>
              <a:t>SQL Queries.</a:t>
            </a:r>
          </a:p>
          <a:p>
            <a:pPr lvl="1">
              <a:spcBef>
                <a:spcPts val="1400"/>
              </a:spcBef>
            </a:pPr>
            <a:r>
              <a:rPr lang="en-US" sz="1600" dirty="0">
                <a:solidFill>
                  <a:schemeClr val="bg1"/>
                </a:solidFill>
                <a:latin typeface="Arial" panose="020B0604020202020204" pitchFamily="34" charset="0"/>
                <a:cs typeface="Arial" panose="020B0604020202020204" pitchFamily="34" charset="0"/>
              </a:rPr>
              <a:t>Different SQL queries were applied to get insight the data.</a:t>
            </a:r>
          </a:p>
        </p:txBody>
      </p:sp>
      <p:sp>
        <p:nvSpPr>
          <p:cNvPr id="36" name="Text Placeholder 2">
            <a:extLst>
              <a:ext uri="{FF2B5EF4-FFF2-40B4-BE49-F238E27FC236}">
                <a16:creationId xmlns:a16="http://schemas.microsoft.com/office/drawing/2014/main" id="{5A8761FB-62EE-570E-DD2F-86FD1278D3AB}"/>
              </a:ext>
            </a:extLst>
          </p:cNvPr>
          <p:cNvSpPr txBox="1">
            <a:spLocks/>
          </p:cNvSpPr>
          <p:nvPr/>
        </p:nvSpPr>
        <p:spPr>
          <a:xfrm>
            <a:off x="5553491" y="1063416"/>
            <a:ext cx="6047685" cy="4504908"/>
          </a:xfrm>
          <a:prstGeom prst="rect">
            <a:avLst/>
          </a:prstGeom>
        </p:spPr>
        <p:txBody>
          <a:bodyPr vert="horz" lIns="91440" tIns="45720" rIns="91440" bIns="45720" rtlCol="0" anchor="t">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a:spcBef>
                <a:spcPts val="1400"/>
              </a:spcBef>
              <a:buClr>
                <a:srgbClr val="121619"/>
              </a:buClr>
            </a:pPr>
            <a:r>
              <a:rPr lang="en-US" sz="1800" b="1" dirty="0">
                <a:latin typeface="Arial" panose="020B0604020202020204" pitchFamily="34" charset="0"/>
                <a:cs typeface="Arial" panose="020B0604020202020204" pitchFamily="34" charset="0"/>
              </a:rPr>
              <a:t>Queries.</a:t>
            </a:r>
            <a:r>
              <a:rPr lang="en-US" sz="1800" dirty="0">
                <a:latin typeface="Arial" panose="020B0604020202020204" pitchFamily="34" charset="0"/>
                <a:cs typeface="Arial" panose="020B0604020202020204" pitchFamily="34" charset="0"/>
              </a:rPr>
              <a:t> </a:t>
            </a:r>
          </a:p>
          <a:p>
            <a:pPr lvl="2">
              <a:spcBef>
                <a:spcPts val="1400"/>
              </a:spcBef>
              <a:buClr>
                <a:srgbClr val="121619"/>
              </a:buClr>
            </a:pPr>
            <a:r>
              <a:rPr lang="en-US" sz="1400" dirty="0">
                <a:latin typeface="Arial" panose="020B0604020202020204" pitchFamily="34" charset="0"/>
                <a:cs typeface="Arial" panose="020B0604020202020204" pitchFamily="34" charset="0"/>
              </a:rPr>
              <a:t>Display the names of the unique launch sites in the space mission</a:t>
            </a:r>
          </a:p>
          <a:p>
            <a:pPr lvl="2">
              <a:spcBef>
                <a:spcPts val="1400"/>
              </a:spcBef>
              <a:buClr>
                <a:srgbClr val="121619"/>
              </a:buClr>
            </a:pPr>
            <a:r>
              <a:rPr lang="en-US" sz="1400" dirty="0">
                <a:latin typeface="Arial" panose="020B0604020202020204" pitchFamily="34" charset="0"/>
                <a:cs typeface="Arial" panose="020B0604020202020204" pitchFamily="34" charset="0"/>
              </a:rPr>
              <a:t>Display the total payload mass carried by boosters launched by NASA (CRS)</a:t>
            </a:r>
          </a:p>
          <a:p>
            <a:pPr lvl="2">
              <a:spcBef>
                <a:spcPts val="1400"/>
              </a:spcBef>
              <a:buClr>
                <a:srgbClr val="121619"/>
              </a:buClr>
            </a:pPr>
            <a:r>
              <a:rPr lang="en-US" sz="1400" dirty="0">
                <a:latin typeface="Arial" panose="020B0604020202020204" pitchFamily="34" charset="0"/>
                <a:cs typeface="Arial" panose="020B0604020202020204" pitchFamily="34" charset="0"/>
              </a:rPr>
              <a:t>Display average payload mass carried by booster version F9 v1.1</a:t>
            </a:r>
          </a:p>
          <a:p>
            <a:pPr lvl="2">
              <a:spcBef>
                <a:spcPts val="1400"/>
              </a:spcBef>
              <a:buClr>
                <a:srgbClr val="121619"/>
              </a:buClr>
            </a:pPr>
            <a:r>
              <a:rPr lang="en-US" sz="1400" dirty="0">
                <a:latin typeface="Arial" panose="020B0604020202020204" pitchFamily="34" charset="0"/>
                <a:cs typeface="Arial" panose="020B0604020202020204" pitchFamily="34" charset="0"/>
              </a:rPr>
              <a:t>First successful landing outcome in ground pad achieved</a:t>
            </a:r>
          </a:p>
          <a:p>
            <a:pPr lvl="2">
              <a:spcBef>
                <a:spcPts val="1400"/>
              </a:spcBef>
              <a:buClr>
                <a:srgbClr val="121619"/>
              </a:buClr>
            </a:pPr>
            <a:r>
              <a:rPr lang="en-US" sz="1400" dirty="0">
                <a:latin typeface="Arial" panose="020B0604020202020204" pitchFamily="34" charset="0"/>
                <a:cs typeface="Arial" panose="020B0604020202020204" pitchFamily="34" charset="0"/>
              </a:rPr>
              <a:t>Total number of successful and failure mission outcomes</a:t>
            </a:r>
          </a:p>
          <a:p>
            <a:pPr lvl="2">
              <a:spcBef>
                <a:spcPts val="1400"/>
              </a:spcBef>
              <a:buClr>
                <a:srgbClr val="121619"/>
              </a:buClr>
            </a:pPr>
            <a:r>
              <a:rPr lang="en-US" sz="1400" dirty="0">
                <a:latin typeface="Arial" panose="020B0604020202020204" pitchFamily="34" charset="0"/>
                <a:cs typeface="Arial" panose="020B0604020202020204" pitchFamily="34" charset="0"/>
              </a:rPr>
              <a:t>Booster versions which have carried the maximum payload mass</a:t>
            </a:r>
          </a:p>
          <a:p>
            <a:pPr lvl="2">
              <a:spcBef>
                <a:spcPts val="1400"/>
              </a:spcBef>
              <a:buClr>
                <a:srgbClr val="121619"/>
              </a:buClr>
            </a:pPr>
            <a:r>
              <a:rPr lang="en-US" sz="1400" dirty="0">
                <a:latin typeface="Arial" panose="020B0604020202020204" pitchFamily="34" charset="0"/>
                <a:cs typeface="Arial" panose="020B0604020202020204" pitchFamily="34" charset="0"/>
              </a:rPr>
              <a:t>Rank the count of landing outcomes </a:t>
            </a:r>
          </a:p>
        </p:txBody>
      </p:sp>
      <p:sp>
        <p:nvSpPr>
          <p:cNvPr id="49" name="Slide Number Placeholder 5">
            <a:extLst>
              <a:ext uri="{FF2B5EF4-FFF2-40B4-BE49-F238E27FC236}">
                <a16:creationId xmlns:a16="http://schemas.microsoft.com/office/drawing/2014/main" id="{625F7629-5F25-4A48-2F36-6993C28CE126}"/>
              </a:ext>
            </a:extLst>
          </p:cNvPr>
          <p:cNvSpPr>
            <a:spLocks noGrp="1"/>
          </p:cNvSpPr>
          <p:nvPr>
            <p:ph type="sldNum" sz="quarter" idx="12"/>
          </p:nvPr>
        </p:nvSpPr>
        <p:spPr>
          <a:xfrm>
            <a:off x="10352540" y="295729"/>
            <a:ext cx="838199" cy="767687"/>
          </a:xfrm>
        </p:spPr>
        <p:txBody>
          <a:bodyPr vert="horz" lIns="91440" tIns="45720" rIns="91440" bIns="45720" rtlCol="0" anchor="b">
            <a:normAutofit/>
          </a:bodyPr>
          <a:lstStyle/>
          <a:p>
            <a:pPr>
              <a:spcAft>
                <a:spcPts val="600"/>
              </a:spcAft>
            </a:pPr>
            <a:fld id="{5075537C-CA84-1446-933C-8E9D027F9201}" type="slidenum">
              <a:rPr lang="en-US">
                <a:solidFill>
                  <a:srgbClr val="FFFFFF"/>
                </a:solidFill>
              </a:rPr>
              <a:pPr>
                <a:spcAft>
                  <a:spcPts val="600"/>
                </a:spcAft>
              </a:pPr>
              <a:t>11</a:t>
            </a:fld>
            <a:endParaRPr lang="en-US">
              <a:solidFill>
                <a:srgbClr val="FFFFFF"/>
              </a:solidFill>
            </a:endParaRPr>
          </a:p>
        </p:txBody>
      </p:sp>
    </p:spTree>
    <p:extLst>
      <p:ext uri="{BB962C8B-B14F-4D97-AF65-F5344CB8AC3E}">
        <p14:creationId xmlns:p14="http://schemas.microsoft.com/office/powerpoint/2010/main" val="1578726356"/>
      </p:ext>
    </p:extLst>
  </p:cSld>
  <p:clrMapOvr>
    <a:overrideClrMapping bg1="lt1" tx1="dk1" bg2="lt2" tx2="dk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1B8F9CB-890B-4CB8-B503-188A763E2FC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4" name="Picture 13">
            <a:extLst>
              <a:ext uri="{FF2B5EF4-FFF2-40B4-BE49-F238E27FC236}">
                <a16:creationId xmlns:a16="http://schemas.microsoft.com/office/drawing/2014/main" id="{AA632AB4-3837-4FD0-8B62-0A18B573F4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a:extLst>
              <a:ext uri="{FF2B5EF4-FFF2-40B4-BE49-F238E27FC236}">
                <a16:creationId xmlns:a16="http://schemas.microsoft.com/office/drawing/2014/main" id="{C393B4A7-6ABF-423D-A762-3CDB4897A8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s-MX"/>
          </a:p>
        </p:txBody>
      </p:sp>
      <p:pic>
        <p:nvPicPr>
          <p:cNvPr id="18" name="Picture 17">
            <a:extLst>
              <a:ext uri="{FF2B5EF4-FFF2-40B4-BE49-F238E27FC236}">
                <a16:creationId xmlns:a16="http://schemas.microsoft.com/office/drawing/2014/main" id="{9CD2319A-6FA9-4EFB-9EDF-7304467425E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20" name="Picture 19">
            <a:extLst>
              <a:ext uri="{FF2B5EF4-FFF2-40B4-BE49-F238E27FC236}">
                <a16:creationId xmlns:a16="http://schemas.microsoft.com/office/drawing/2014/main" id="{D1692A93-3514-4486-8B67-CCA4E0259BC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22" name="Rectangle 21">
            <a:extLst>
              <a:ext uri="{FF2B5EF4-FFF2-40B4-BE49-F238E27FC236}">
                <a16:creationId xmlns:a16="http://schemas.microsoft.com/office/drawing/2014/main" id="{01AD250C-F2EA-449F-9B14-DF5BB674C5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s-MX"/>
          </a:p>
        </p:txBody>
      </p:sp>
      <p:sp>
        <p:nvSpPr>
          <p:cNvPr id="24" name="Rectangle 23">
            <a:extLst>
              <a:ext uri="{FF2B5EF4-FFF2-40B4-BE49-F238E27FC236}">
                <a16:creationId xmlns:a16="http://schemas.microsoft.com/office/drawing/2014/main" id="{F747F1B4-B831-4277-8AB0-32767F7EB7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6" name="Freeform 7">
            <a:extLst>
              <a:ext uri="{FF2B5EF4-FFF2-40B4-BE49-F238E27FC236}">
                <a16:creationId xmlns:a16="http://schemas.microsoft.com/office/drawing/2014/main" id="{D80CFA21-AB7C-4BEB-9BFF-05764FBBF3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algn="ctr"/>
            <a:endParaRPr lang="en-US">
              <a:solidFill>
                <a:schemeClr val="tx1"/>
              </a:solidFill>
            </a:endParaRPr>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648930" y="629267"/>
            <a:ext cx="9252154" cy="1016654"/>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defTabSz="457200">
              <a:spcAft>
                <a:spcPts val="600"/>
              </a:spcAft>
            </a:pPr>
            <a:r>
              <a:rPr lang="en-US" sz="3900">
                <a:solidFill>
                  <a:srgbClr val="EBEBEB"/>
                </a:solidFill>
                <a:latin typeface="+mj-lt"/>
                <a:ea typeface="+mj-ea"/>
                <a:cs typeface="+mj-cs"/>
              </a:rPr>
              <a:t>Build an Interactive Map with Folium</a:t>
            </a:r>
          </a:p>
        </p:txBody>
      </p:sp>
      <p:sp>
        <p:nvSpPr>
          <p:cNvPr id="28" name="Rectangle 27">
            <a:extLst>
              <a:ext uri="{FF2B5EF4-FFF2-40B4-BE49-F238E27FC236}">
                <a16:creationId xmlns:a16="http://schemas.microsoft.com/office/drawing/2014/main" id="{12F7E335-851A-4CAE-B09F-E657819D46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s-MX"/>
          </a:p>
        </p:txBody>
      </p:sp>
      <p:sp>
        <p:nvSpPr>
          <p:cNvPr id="30" name="Freeform: Shape 29">
            <a:extLst>
              <a:ext uri="{FF2B5EF4-FFF2-40B4-BE49-F238E27FC236}">
                <a16:creationId xmlns:a16="http://schemas.microsoft.com/office/drawing/2014/main" id="{10B541F0-7F6E-402E-84D8-CF96EACA5F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8" cy="5095933"/>
          </a:xfrm>
          <a:custGeom>
            <a:avLst/>
            <a:gdLst>
              <a:gd name="connsiteX0" fmla="*/ 1 w 12192418"/>
              <a:gd name="connsiteY0" fmla="*/ 0 h 5095933"/>
              <a:gd name="connsiteX1" fmla="*/ 71932 w 12192418"/>
              <a:gd name="connsiteY1" fmla="*/ 12261 h 5095933"/>
              <a:gd name="connsiteX2" fmla="*/ 282849 w 12192418"/>
              <a:gd name="connsiteY2" fmla="*/ 48343 h 5095933"/>
              <a:gd name="connsiteX3" fmla="*/ 436464 w 12192418"/>
              <a:gd name="connsiteY3" fmla="*/ 73565 h 5095933"/>
              <a:gd name="connsiteX4" fmla="*/ 619339 w 12192418"/>
              <a:gd name="connsiteY4" fmla="*/ 100188 h 5095933"/>
              <a:gd name="connsiteX5" fmla="*/ 836351 w 12192418"/>
              <a:gd name="connsiteY5" fmla="*/ 132066 h 5095933"/>
              <a:gd name="connsiteX6" fmla="*/ 1076528 w 12192418"/>
              <a:gd name="connsiteY6" fmla="*/ 165696 h 5095933"/>
              <a:gd name="connsiteX7" fmla="*/ 1347184 w 12192418"/>
              <a:gd name="connsiteY7" fmla="*/ 201077 h 5095933"/>
              <a:gd name="connsiteX8" fmla="*/ 1642223 w 12192418"/>
              <a:gd name="connsiteY8" fmla="*/ 238560 h 5095933"/>
              <a:gd name="connsiteX9" fmla="*/ 1962864 w 12192418"/>
              <a:gd name="connsiteY9" fmla="*/ 276043 h 5095933"/>
              <a:gd name="connsiteX10" fmla="*/ 2304232 w 12192418"/>
              <a:gd name="connsiteY10" fmla="*/ 314227 h 5095933"/>
              <a:gd name="connsiteX11" fmla="*/ 2672421 w 12192418"/>
              <a:gd name="connsiteY11" fmla="*/ 349608 h 5095933"/>
              <a:gd name="connsiteX12" fmla="*/ 3057678 w 12192418"/>
              <a:gd name="connsiteY12" fmla="*/ 383588 h 5095933"/>
              <a:gd name="connsiteX13" fmla="*/ 3464881 w 12192418"/>
              <a:gd name="connsiteY13" fmla="*/ 414415 h 5095933"/>
              <a:gd name="connsiteX14" fmla="*/ 3889152 w 12192418"/>
              <a:gd name="connsiteY14" fmla="*/ 443841 h 5095933"/>
              <a:gd name="connsiteX15" fmla="*/ 4331710 w 12192418"/>
              <a:gd name="connsiteY15" fmla="*/ 471515 h 5095933"/>
              <a:gd name="connsiteX16" fmla="*/ 4558476 w 12192418"/>
              <a:gd name="connsiteY16" fmla="*/ 481324 h 5095933"/>
              <a:gd name="connsiteX17" fmla="*/ 4790118 w 12192418"/>
              <a:gd name="connsiteY17" fmla="*/ 492183 h 5095933"/>
              <a:gd name="connsiteX18" fmla="*/ 5025418 w 12192418"/>
              <a:gd name="connsiteY18" fmla="*/ 502342 h 5095933"/>
              <a:gd name="connsiteX19" fmla="*/ 5261937 w 12192418"/>
              <a:gd name="connsiteY19" fmla="*/ 508998 h 5095933"/>
              <a:gd name="connsiteX20" fmla="*/ 5503332 w 12192418"/>
              <a:gd name="connsiteY20" fmla="*/ 514953 h 5095933"/>
              <a:gd name="connsiteX21" fmla="*/ 5747167 w 12192418"/>
              <a:gd name="connsiteY21" fmla="*/ 521259 h 5095933"/>
              <a:gd name="connsiteX22" fmla="*/ 5995877 w 12192418"/>
              <a:gd name="connsiteY22" fmla="*/ 525463 h 5095933"/>
              <a:gd name="connsiteX23" fmla="*/ 6247026 w 12192418"/>
              <a:gd name="connsiteY23" fmla="*/ 525463 h 5095933"/>
              <a:gd name="connsiteX24" fmla="*/ 6500613 w 12192418"/>
              <a:gd name="connsiteY24" fmla="*/ 527565 h 5095933"/>
              <a:gd name="connsiteX25" fmla="*/ 6756639 w 12192418"/>
              <a:gd name="connsiteY25" fmla="*/ 525463 h 5095933"/>
              <a:gd name="connsiteX26" fmla="*/ 7016322 w 12192418"/>
              <a:gd name="connsiteY26" fmla="*/ 521259 h 5095933"/>
              <a:gd name="connsiteX27" fmla="*/ 7276005 w 12192418"/>
              <a:gd name="connsiteY27" fmla="*/ 517406 h 5095933"/>
              <a:gd name="connsiteX28" fmla="*/ 7539345 w 12192418"/>
              <a:gd name="connsiteY28" fmla="*/ 508998 h 5095933"/>
              <a:gd name="connsiteX29" fmla="*/ 7805124 w 12192418"/>
              <a:gd name="connsiteY29" fmla="*/ 500241 h 5095933"/>
              <a:gd name="connsiteX30" fmla="*/ 8070903 w 12192418"/>
              <a:gd name="connsiteY30" fmla="*/ 490082 h 5095933"/>
              <a:gd name="connsiteX31" fmla="*/ 8339121 w 12192418"/>
              <a:gd name="connsiteY31" fmla="*/ 475719 h 5095933"/>
              <a:gd name="connsiteX32" fmla="*/ 8609776 w 12192418"/>
              <a:gd name="connsiteY32" fmla="*/ 458554 h 5095933"/>
              <a:gd name="connsiteX33" fmla="*/ 8881651 w 12192418"/>
              <a:gd name="connsiteY33" fmla="*/ 442089 h 5095933"/>
              <a:gd name="connsiteX34" fmla="*/ 9153526 w 12192418"/>
              <a:gd name="connsiteY34" fmla="*/ 421071 h 5095933"/>
              <a:gd name="connsiteX35" fmla="*/ 9429058 w 12192418"/>
              <a:gd name="connsiteY35" fmla="*/ 395849 h 5095933"/>
              <a:gd name="connsiteX36" fmla="*/ 9700933 w 12192418"/>
              <a:gd name="connsiteY36" fmla="*/ 370626 h 5095933"/>
              <a:gd name="connsiteX37" fmla="*/ 9977684 w 12192418"/>
              <a:gd name="connsiteY37" fmla="*/ 341551 h 5095933"/>
              <a:gd name="connsiteX38" fmla="*/ 10255655 w 12192418"/>
              <a:gd name="connsiteY38" fmla="*/ 309673 h 5095933"/>
              <a:gd name="connsiteX39" fmla="*/ 10529968 w 12192418"/>
              <a:gd name="connsiteY39" fmla="*/ 276043 h 5095933"/>
              <a:gd name="connsiteX40" fmla="*/ 10807939 w 12192418"/>
              <a:gd name="connsiteY40" fmla="*/ 236809 h 5095933"/>
              <a:gd name="connsiteX41" fmla="*/ 11084690 w 12192418"/>
              <a:gd name="connsiteY41" fmla="*/ 194772 h 5095933"/>
              <a:gd name="connsiteX42" fmla="*/ 11362661 w 12192418"/>
              <a:gd name="connsiteY42" fmla="*/ 153085 h 5095933"/>
              <a:gd name="connsiteX43" fmla="*/ 11639412 w 12192418"/>
              <a:gd name="connsiteY43" fmla="*/ 104392 h 5095933"/>
              <a:gd name="connsiteX44" fmla="*/ 11914945 w 12192418"/>
              <a:gd name="connsiteY44" fmla="*/ 54648 h 5095933"/>
              <a:gd name="connsiteX45" fmla="*/ 12191696 w 12192418"/>
              <a:gd name="connsiteY45" fmla="*/ 2452 h 5095933"/>
              <a:gd name="connsiteX46" fmla="*/ 12191696 w 12192418"/>
              <a:gd name="connsiteY46" fmla="*/ 2109542 h 5095933"/>
              <a:gd name="connsiteX47" fmla="*/ 12191999 w 12192418"/>
              <a:gd name="connsiteY47" fmla="*/ 2109542 h 5095933"/>
              <a:gd name="connsiteX48" fmla="*/ 12191999 w 12192418"/>
              <a:gd name="connsiteY48" fmla="*/ 2802467 h 5095933"/>
              <a:gd name="connsiteX49" fmla="*/ 12192418 w 12192418"/>
              <a:gd name="connsiteY49" fmla="*/ 2802467 h 5095933"/>
              <a:gd name="connsiteX50" fmla="*/ 12192418 w 12192418"/>
              <a:gd name="connsiteY50" fmla="*/ 5095933 h 5095933"/>
              <a:gd name="connsiteX51" fmla="*/ 1 w 12192418"/>
              <a:gd name="connsiteY51" fmla="*/ 5095933 h 5095933"/>
              <a:gd name="connsiteX52" fmla="*/ 1 w 12192418"/>
              <a:gd name="connsiteY52" fmla="*/ 4074529 h 5095933"/>
              <a:gd name="connsiteX53" fmla="*/ 0 w 12192418"/>
              <a:gd name="connsiteY53" fmla="*/ 4074529 h 5095933"/>
              <a:gd name="connsiteX54" fmla="*/ 0 w 12192418"/>
              <a:gd name="connsiteY54" fmla="*/ 2109542 h 5095933"/>
              <a:gd name="connsiteX55" fmla="*/ 1 w 12192418"/>
              <a:gd name="connsiteY55" fmla="*/ 2109542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2192418" h="5095933">
                <a:moveTo>
                  <a:pt x="1" y="0"/>
                </a:moveTo>
                <a:lnTo>
                  <a:pt x="71932" y="12261"/>
                </a:lnTo>
                <a:lnTo>
                  <a:pt x="282849" y="48343"/>
                </a:lnTo>
                <a:lnTo>
                  <a:pt x="436464" y="73565"/>
                </a:lnTo>
                <a:lnTo>
                  <a:pt x="619339" y="100188"/>
                </a:lnTo>
                <a:lnTo>
                  <a:pt x="836351" y="132066"/>
                </a:lnTo>
                <a:lnTo>
                  <a:pt x="1076528" y="165696"/>
                </a:lnTo>
                <a:lnTo>
                  <a:pt x="1347184" y="201077"/>
                </a:lnTo>
                <a:lnTo>
                  <a:pt x="1642223" y="238560"/>
                </a:lnTo>
                <a:lnTo>
                  <a:pt x="1962864" y="276043"/>
                </a:lnTo>
                <a:lnTo>
                  <a:pt x="2304232" y="314227"/>
                </a:lnTo>
                <a:lnTo>
                  <a:pt x="2672421" y="349608"/>
                </a:lnTo>
                <a:lnTo>
                  <a:pt x="3057678" y="383588"/>
                </a:lnTo>
                <a:lnTo>
                  <a:pt x="3464881" y="414415"/>
                </a:lnTo>
                <a:lnTo>
                  <a:pt x="3889152" y="443841"/>
                </a:lnTo>
                <a:lnTo>
                  <a:pt x="4331710" y="471515"/>
                </a:lnTo>
                <a:lnTo>
                  <a:pt x="4558476" y="481324"/>
                </a:lnTo>
                <a:lnTo>
                  <a:pt x="4790118" y="492183"/>
                </a:lnTo>
                <a:lnTo>
                  <a:pt x="5025418" y="502342"/>
                </a:lnTo>
                <a:lnTo>
                  <a:pt x="5261937" y="508998"/>
                </a:lnTo>
                <a:lnTo>
                  <a:pt x="5503332" y="514953"/>
                </a:lnTo>
                <a:lnTo>
                  <a:pt x="5747167" y="521259"/>
                </a:lnTo>
                <a:lnTo>
                  <a:pt x="5995877" y="525463"/>
                </a:lnTo>
                <a:lnTo>
                  <a:pt x="6247026" y="525463"/>
                </a:lnTo>
                <a:lnTo>
                  <a:pt x="6500613" y="527565"/>
                </a:lnTo>
                <a:lnTo>
                  <a:pt x="6756639" y="525463"/>
                </a:lnTo>
                <a:lnTo>
                  <a:pt x="7016322" y="521259"/>
                </a:lnTo>
                <a:lnTo>
                  <a:pt x="7276005" y="517406"/>
                </a:lnTo>
                <a:lnTo>
                  <a:pt x="7539345" y="508998"/>
                </a:lnTo>
                <a:lnTo>
                  <a:pt x="7805124" y="500241"/>
                </a:lnTo>
                <a:lnTo>
                  <a:pt x="8070903" y="490082"/>
                </a:lnTo>
                <a:lnTo>
                  <a:pt x="8339121" y="475719"/>
                </a:lnTo>
                <a:lnTo>
                  <a:pt x="8609776" y="458554"/>
                </a:lnTo>
                <a:lnTo>
                  <a:pt x="8881651" y="442089"/>
                </a:lnTo>
                <a:lnTo>
                  <a:pt x="9153526" y="421071"/>
                </a:lnTo>
                <a:lnTo>
                  <a:pt x="9429058" y="395849"/>
                </a:lnTo>
                <a:lnTo>
                  <a:pt x="9700933" y="370626"/>
                </a:lnTo>
                <a:lnTo>
                  <a:pt x="9977684" y="341551"/>
                </a:lnTo>
                <a:lnTo>
                  <a:pt x="10255655" y="309673"/>
                </a:lnTo>
                <a:lnTo>
                  <a:pt x="10529968" y="276043"/>
                </a:lnTo>
                <a:lnTo>
                  <a:pt x="10807939" y="236809"/>
                </a:lnTo>
                <a:lnTo>
                  <a:pt x="11084690" y="194772"/>
                </a:lnTo>
                <a:lnTo>
                  <a:pt x="11362661" y="153085"/>
                </a:lnTo>
                <a:lnTo>
                  <a:pt x="11639412" y="104392"/>
                </a:lnTo>
                <a:lnTo>
                  <a:pt x="11914945" y="54648"/>
                </a:lnTo>
                <a:lnTo>
                  <a:pt x="12191696" y="2452"/>
                </a:lnTo>
                <a:lnTo>
                  <a:pt x="12191696" y="2109542"/>
                </a:lnTo>
                <a:lnTo>
                  <a:pt x="12191999" y="2109542"/>
                </a:lnTo>
                <a:lnTo>
                  <a:pt x="12191999" y="2802467"/>
                </a:lnTo>
                <a:lnTo>
                  <a:pt x="12192418" y="2802467"/>
                </a:lnTo>
                <a:lnTo>
                  <a:pt x="12192418" y="5095933"/>
                </a:lnTo>
                <a:lnTo>
                  <a:pt x="1" y="5095933"/>
                </a:lnTo>
                <a:lnTo>
                  <a:pt x="1" y="4074529"/>
                </a:lnTo>
                <a:lnTo>
                  <a:pt x="0" y="4074529"/>
                </a:lnTo>
                <a:lnTo>
                  <a:pt x="0" y="2109542"/>
                </a:lnTo>
                <a:lnTo>
                  <a:pt x="1" y="2109542"/>
                </a:lnTo>
                <a:close/>
              </a:path>
            </a:pathLst>
          </a:custGeom>
          <a:solidFill>
            <a:schemeClr val="bg1"/>
          </a:solidFill>
          <a:ln>
            <a:noFill/>
          </a:ln>
        </p:spPr>
        <p:txBody>
          <a:bodyPr/>
          <a:lstStyle/>
          <a:p>
            <a:endParaRPr lang="es-MX"/>
          </a:p>
        </p:txBody>
      </p:sp>
      <p:sp>
        <p:nvSpPr>
          <p:cNvPr id="2" name="Text Placeholder 2">
            <a:extLst>
              <a:ext uri="{FF2B5EF4-FFF2-40B4-BE49-F238E27FC236}">
                <a16:creationId xmlns:a16="http://schemas.microsoft.com/office/drawing/2014/main" id="{D011E576-AD09-4EB6-6CF1-11C7D929F66F}"/>
              </a:ext>
            </a:extLst>
          </p:cNvPr>
          <p:cNvSpPr txBox="1">
            <a:spLocks/>
          </p:cNvSpPr>
          <p:nvPr/>
        </p:nvSpPr>
        <p:spPr>
          <a:xfrm>
            <a:off x="770010" y="6385588"/>
            <a:ext cx="10515601" cy="472411"/>
          </a:xfrm>
          <a:prstGeom prst="rect">
            <a:avLst/>
          </a:prstGeom>
        </p:spPr>
        <p:txBody>
          <a:bodyPr vert="horz" lIns="91440" tIns="45720" rIns="91440" bIns="45720" rtlCol="0" anchor="t">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0" indent="0">
              <a:lnSpc>
                <a:spcPct val="90000"/>
              </a:lnSpc>
              <a:spcBef>
                <a:spcPts val="1400"/>
              </a:spcBef>
              <a:buFont typeface="Wingdings 3" charset="2"/>
              <a:buNone/>
            </a:pPr>
            <a:r>
              <a:rPr lang="en-US" sz="1500">
                <a:solidFill>
                  <a:schemeClr val="accent3">
                    <a:lumMod val="25000"/>
                  </a:schemeClr>
                </a:solidFill>
                <a:latin typeface="Abadi" panose="020B0604020104020204" pitchFamily="34" charset="0"/>
              </a:rPr>
              <a:t>https://github.com/EdgarElizondo/SpaceX_LandingPrediction/blob/main/05_EDA_Data_Visualization.ipynb</a:t>
            </a:r>
            <a:endParaRPr lang="en-US" sz="1500"/>
          </a:p>
        </p:txBody>
      </p:sp>
      <p:graphicFrame>
        <p:nvGraphicFramePr>
          <p:cNvPr id="8" name="Content Placeholder 4">
            <a:extLst>
              <a:ext uri="{FF2B5EF4-FFF2-40B4-BE49-F238E27FC236}">
                <a16:creationId xmlns:a16="http://schemas.microsoft.com/office/drawing/2014/main" id="{E0280D2D-0A84-093B-4309-2B70D407A4D6}"/>
              </a:ext>
            </a:extLst>
          </p:cNvPr>
          <p:cNvGraphicFramePr/>
          <p:nvPr>
            <p:extLst>
              <p:ext uri="{D42A27DB-BD31-4B8C-83A1-F6EECF244321}">
                <p14:modId xmlns:p14="http://schemas.microsoft.com/office/powerpoint/2010/main" val="1335522005"/>
              </p:ext>
            </p:extLst>
          </p:nvPr>
        </p:nvGraphicFramePr>
        <p:xfrm>
          <a:off x="648930" y="2314143"/>
          <a:ext cx="10895370" cy="3404277"/>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7" name="Slide Number Placeholder 5">
            <a:extLst>
              <a:ext uri="{FF2B5EF4-FFF2-40B4-BE49-F238E27FC236}">
                <a16:creationId xmlns:a16="http://schemas.microsoft.com/office/drawing/2014/main" id="{8757A471-1CD5-931D-D42F-9CD558A86790}"/>
              </a:ext>
            </a:extLst>
          </p:cNvPr>
          <p:cNvSpPr>
            <a:spLocks noGrp="1"/>
          </p:cNvSpPr>
          <p:nvPr>
            <p:ph type="sldNum" sz="quarter" idx="12"/>
          </p:nvPr>
        </p:nvSpPr>
        <p:spPr>
          <a:xfrm>
            <a:off x="10352540" y="295729"/>
            <a:ext cx="838199" cy="767687"/>
          </a:xfrm>
        </p:spPr>
        <p:txBody>
          <a:bodyPr vert="horz" lIns="91440" tIns="45720" rIns="91440" bIns="45720" rtlCol="0" anchor="b">
            <a:normAutofit/>
          </a:bodyPr>
          <a:lstStyle/>
          <a:p>
            <a:pPr>
              <a:spcAft>
                <a:spcPts val="600"/>
              </a:spcAft>
            </a:pPr>
            <a:fld id="{5075537C-CA84-1446-933C-8E9D027F9201}" type="slidenum">
              <a:rPr lang="en-US">
                <a:solidFill>
                  <a:srgbClr val="FFFFFF"/>
                </a:solidFill>
              </a:rPr>
              <a:pPr>
                <a:spcAft>
                  <a:spcPts val="600"/>
                </a:spcAft>
              </a:pPr>
              <a:t>12</a:t>
            </a:fld>
            <a:endParaRPr lang="en-US">
              <a:solidFill>
                <a:srgbClr val="FFFFFF"/>
              </a:solidFill>
            </a:endParaRPr>
          </a:p>
        </p:txBody>
      </p:sp>
    </p:spTree>
    <p:extLst>
      <p:ext uri="{BB962C8B-B14F-4D97-AF65-F5344CB8AC3E}">
        <p14:creationId xmlns:p14="http://schemas.microsoft.com/office/powerpoint/2010/main" val="148114319"/>
      </p:ext>
    </p:extLst>
  </p:cSld>
  <p:clrMapOvr>
    <a:overrideClrMapping bg1="lt1" tx1="dk1" bg2="lt2" tx2="dk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10">
            <a:extLst>
              <a:ext uri="{FF2B5EF4-FFF2-40B4-BE49-F238E27FC236}">
                <a16:creationId xmlns:a16="http://schemas.microsoft.com/office/drawing/2014/main" id="{F1B8F9CB-890B-4CB8-B503-188A763E2FC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9" name="Picture 12">
            <a:extLst>
              <a:ext uri="{FF2B5EF4-FFF2-40B4-BE49-F238E27FC236}">
                <a16:creationId xmlns:a16="http://schemas.microsoft.com/office/drawing/2014/main" id="{AA632AB4-3837-4FD0-8B62-0A18B573F4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0" name="Oval 14">
            <a:extLst>
              <a:ext uri="{FF2B5EF4-FFF2-40B4-BE49-F238E27FC236}">
                <a16:creationId xmlns:a16="http://schemas.microsoft.com/office/drawing/2014/main" id="{C393B4A7-6ABF-423D-A762-3CDB4897A8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s-MX"/>
          </a:p>
        </p:txBody>
      </p:sp>
      <p:pic>
        <p:nvPicPr>
          <p:cNvPr id="12" name="Picture 16">
            <a:extLst>
              <a:ext uri="{FF2B5EF4-FFF2-40B4-BE49-F238E27FC236}">
                <a16:creationId xmlns:a16="http://schemas.microsoft.com/office/drawing/2014/main" id="{9CD2319A-6FA9-4EFB-9EDF-7304467425E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4" name="Picture 18">
            <a:extLst>
              <a:ext uri="{FF2B5EF4-FFF2-40B4-BE49-F238E27FC236}">
                <a16:creationId xmlns:a16="http://schemas.microsoft.com/office/drawing/2014/main" id="{D1692A93-3514-4486-8B67-CCA4E0259BC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6" name="Rectangle 20">
            <a:extLst>
              <a:ext uri="{FF2B5EF4-FFF2-40B4-BE49-F238E27FC236}">
                <a16:creationId xmlns:a16="http://schemas.microsoft.com/office/drawing/2014/main" id="{01AD250C-F2EA-449F-9B14-DF5BB674C5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s-MX"/>
          </a:p>
        </p:txBody>
      </p:sp>
      <p:sp>
        <p:nvSpPr>
          <p:cNvPr id="18" name="Rectangle 22">
            <a:extLst>
              <a:ext uri="{FF2B5EF4-FFF2-40B4-BE49-F238E27FC236}">
                <a16:creationId xmlns:a16="http://schemas.microsoft.com/office/drawing/2014/main" id="{F747F1B4-B831-4277-8AB0-32767F7EB7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0" name="Freeform 7">
            <a:extLst>
              <a:ext uri="{FF2B5EF4-FFF2-40B4-BE49-F238E27FC236}">
                <a16:creationId xmlns:a16="http://schemas.microsoft.com/office/drawing/2014/main" id="{D80CFA21-AB7C-4BEB-9BFF-05764FBBF3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algn="ctr"/>
            <a:endParaRPr lang="en-US">
              <a:solidFill>
                <a:schemeClr val="tx1"/>
              </a:solidFill>
            </a:endParaRP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648930" y="629267"/>
            <a:ext cx="9252154" cy="1016654"/>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defTabSz="457200">
              <a:spcAft>
                <a:spcPts val="600"/>
              </a:spcAft>
            </a:pPr>
            <a:r>
              <a:rPr lang="en-US" sz="4200">
                <a:solidFill>
                  <a:srgbClr val="EBEBEB"/>
                </a:solidFill>
                <a:latin typeface="+mj-lt"/>
                <a:ea typeface="+mj-ea"/>
                <a:cs typeface="+mj-cs"/>
              </a:rPr>
              <a:t>Build a Dashboard with Plotly Dash</a:t>
            </a:r>
          </a:p>
        </p:txBody>
      </p:sp>
      <p:sp>
        <p:nvSpPr>
          <p:cNvPr id="22" name="Rectangle 26">
            <a:extLst>
              <a:ext uri="{FF2B5EF4-FFF2-40B4-BE49-F238E27FC236}">
                <a16:creationId xmlns:a16="http://schemas.microsoft.com/office/drawing/2014/main" id="{12F7E335-851A-4CAE-B09F-E657819D46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s-MX"/>
          </a:p>
        </p:txBody>
      </p:sp>
      <p:sp>
        <p:nvSpPr>
          <p:cNvPr id="24" name="Freeform: Shape 28">
            <a:extLst>
              <a:ext uri="{FF2B5EF4-FFF2-40B4-BE49-F238E27FC236}">
                <a16:creationId xmlns:a16="http://schemas.microsoft.com/office/drawing/2014/main" id="{10B541F0-7F6E-402E-84D8-CF96EACA5F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8" cy="5095933"/>
          </a:xfrm>
          <a:custGeom>
            <a:avLst/>
            <a:gdLst>
              <a:gd name="connsiteX0" fmla="*/ 1 w 12192418"/>
              <a:gd name="connsiteY0" fmla="*/ 0 h 5095933"/>
              <a:gd name="connsiteX1" fmla="*/ 71932 w 12192418"/>
              <a:gd name="connsiteY1" fmla="*/ 12261 h 5095933"/>
              <a:gd name="connsiteX2" fmla="*/ 282849 w 12192418"/>
              <a:gd name="connsiteY2" fmla="*/ 48343 h 5095933"/>
              <a:gd name="connsiteX3" fmla="*/ 436464 w 12192418"/>
              <a:gd name="connsiteY3" fmla="*/ 73565 h 5095933"/>
              <a:gd name="connsiteX4" fmla="*/ 619339 w 12192418"/>
              <a:gd name="connsiteY4" fmla="*/ 100188 h 5095933"/>
              <a:gd name="connsiteX5" fmla="*/ 836351 w 12192418"/>
              <a:gd name="connsiteY5" fmla="*/ 132066 h 5095933"/>
              <a:gd name="connsiteX6" fmla="*/ 1076528 w 12192418"/>
              <a:gd name="connsiteY6" fmla="*/ 165696 h 5095933"/>
              <a:gd name="connsiteX7" fmla="*/ 1347184 w 12192418"/>
              <a:gd name="connsiteY7" fmla="*/ 201077 h 5095933"/>
              <a:gd name="connsiteX8" fmla="*/ 1642223 w 12192418"/>
              <a:gd name="connsiteY8" fmla="*/ 238560 h 5095933"/>
              <a:gd name="connsiteX9" fmla="*/ 1962864 w 12192418"/>
              <a:gd name="connsiteY9" fmla="*/ 276043 h 5095933"/>
              <a:gd name="connsiteX10" fmla="*/ 2304232 w 12192418"/>
              <a:gd name="connsiteY10" fmla="*/ 314227 h 5095933"/>
              <a:gd name="connsiteX11" fmla="*/ 2672421 w 12192418"/>
              <a:gd name="connsiteY11" fmla="*/ 349608 h 5095933"/>
              <a:gd name="connsiteX12" fmla="*/ 3057678 w 12192418"/>
              <a:gd name="connsiteY12" fmla="*/ 383588 h 5095933"/>
              <a:gd name="connsiteX13" fmla="*/ 3464881 w 12192418"/>
              <a:gd name="connsiteY13" fmla="*/ 414415 h 5095933"/>
              <a:gd name="connsiteX14" fmla="*/ 3889152 w 12192418"/>
              <a:gd name="connsiteY14" fmla="*/ 443841 h 5095933"/>
              <a:gd name="connsiteX15" fmla="*/ 4331710 w 12192418"/>
              <a:gd name="connsiteY15" fmla="*/ 471515 h 5095933"/>
              <a:gd name="connsiteX16" fmla="*/ 4558476 w 12192418"/>
              <a:gd name="connsiteY16" fmla="*/ 481324 h 5095933"/>
              <a:gd name="connsiteX17" fmla="*/ 4790118 w 12192418"/>
              <a:gd name="connsiteY17" fmla="*/ 492183 h 5095933"/>
              <a:gd name="connsiteX18" fmla="*/ 5025418 w 12192418"/>
              <a:gd name="connsiteY18" fmla="*/ 502342 h 5095933"/>
              <a:gd name="connsiteX19" fmla="*/ 5261937 w 12192418"/>
              <a:gd name="connsiteY19" fmla="*/ 508998 h 5095933"/>
              <a:gd name="connsiteX20" fmla="*/ 5503332 w 12192418"/>
              <a:gd name="connsiteY20" fmla="*/ 514953 h 5095933"/>
              <a:gd name="connsiteX21" fmla="*/ 5747167 w 12192418"/>
              <a:gd name="connsiteY21" fmla="*/ 521259 h 5095933"/>
              <a:gd name="connsiteX22" fmla="*/ 5995877 w 12192418"/>
              <a:gd name="connsiteY22" fmla="*/ 525463 h 5095933"/>
              <a:gd name="connsiteX23" fmla="*/ 6247026 w 12192418"/>
              <a:gd name="connsiteY23" fmla="*/ 525463 h 5095933"/>
              <a:gd name="connsiteX24" fmla="*/ 6500613 w 12192418"/>
              <a:gd name="connsiteY24" fmla="*/ 527565 h 5095933"/>
              <a:gd name="connsiteX25" fmla="*/ 6756639 w 12192418"/>
              <a:gd name="connsiteY25" fmla="*/ 525463 h 5095933"/>
              <a:gd name="connsiteX26" fmla="*/ 7016322 w 12192418"/>
              <a:gd name="connsiteY26" fmla="*/ 521259 h 5095933"/>
              <a:gd name="connsiteX27" fmla="*/ 7276005 w 12192418"/>
              <a:gd name="connsiteY27" fmla="*/ 517406 h 5095933"/>
              <a:gd name="connsiteX28" fmla="*/ 7539345 w 12192418"/>
              <a:gd name="connsiteY28" fmla="*/ 508998 h 5095933"/>
              <a:gd name="connsiteX29" fmla="*/ 7805124 w 12192418"/>
              <a:gd name="connsiteY29" fmla="*/ 500241 h 5095933"/>
              <a:gd name="connsiteX30" fmla="*/ 8070903 w 12192418"/>
              <a:gd name="connsiteY30" fmla="*/ 490082 h 5095933"/>
              <a:gd name="connsiteX31" fmla="*/ 8339121 w 12192418"/>
              <a:gd name="connsiteY31" fmla="*/ 475719 h 5095933"/>
              <a:gd name="connsiteX32" fmla="*/ 8609776 w 12192418"/>
              <a:gd name="connsiteY32" fmla="*/ 458554 h 5095933"/>
              <a:gd name="connsiteX33" fmla="*/ 8881651 w 12192418"/>
              <a:gd name="connsiteY33" fmla="*/ 442089 h 5095933"/>
              <a:gd name="connsiteX34" fmla="*/ 9153526 w 12192418"/>
              <a:gd name="connsiteY34" fmla="*/ 421071 h 5095933"/>
              <a:gd name="connsiteX35" fmla="*/ 9429058 w 12192418"/>
              <a:gd name="connsiteY35" fmla="*/ 395849 h 5095933"/>
              <a:gd name="connsiteX36" fmla="*/ 9700933 w 12192418"/>
              <a:gd name="connsiteY36" fmla="*/ 370626 h 5095933"/>
              <a:gd name="connsiteX37" fmla="*/ 9977684 w 12192418"/>
              <a:gd name="connsiteY37" fmla="*/ 341551 h 5095933"/>
              <a:gd name="connsiteX38" fmla="*/ 10255655 w 12192418"/>
              <a:gd name="connsiteY38" fmla="*/ 309673 h 5095933"/>
              <a:gd name="connsiteX39" fmla="*/ 10529968 w 12192418"/>
              <a:gd name="connsiteY39" fmla="*/ 276043 h 5095933"/>
              <a:gd name="connsiteX40" fmla="*/ 10807939 w 12192418"/>
              <a:gd name="connsiteY40" fmla="*/ 236809 h 5095933"/>
              <a:gd name="connsiteX41" fmla="*/ 11084690 w 12192418"/>
              <a:gd name="connsiteY41" fmla="*/ 194772 h 5095933"/>
              <a:gd name="connsiteX42" fmla="*/ 11362661 w 12192418"/>
              <a:gd name="connsiteY42" fmla="*/ 153085 h 5095933"/>
              <a:gd name="connsiteX43" fmla="*/ 11639412 w 12192418"/>
              <a:gd name="connsiteY43" fmla="*/ 104392 h 5095933"/>
              <a:gd name="connsiteX44" fmla="*/ 11914945 w 12192418"/>
              <a:gd name="connsiteY44" fmla="*/ 54648 h 5095933"/>
              <a:gd name="connsiteX45" fmla="*/ 12191696 w 12192418"/>
              <a:gd name="connsiteY45" fmla="*/ 2452 h 5095933"/>
              <a:gd name="connsiteX46" fmla="*/ 12191696 w 12192418"/>
              <a:gd name="connsiteY46" fmla="*/ 2109542 h 5095933"/>
              <a:gd name="connsiteX47" fmla="*/ 12191999 w 12192418"/>
              <a:gd name="connsiteY47" fmla="*/ 2109542 h 5095933"/>
              <a:gd name="connsiteX48" fmla="*/ 12191999 w 12192418"/>
              <a:gd name="connsiteY48" fmla="*/ 2802467 h 5095933"/>
              <a:gd name="connsiteX49" fmla="*/ 12192418 w 12192418"/>
              <a:gd name="connsiteY49" fmla="*/ 2802467 h 5095933"/>
              <a:gd name="connsiteX50" fmla="*/ 12192418 w 12192418"/>
              <a:gd name="connsiteY50" fmla="*/ 5095933 h 5095933"/>
              <a:gd name="connsiteX51" fmla="*/ 1 w 12192418"/>
              <a:gd name="connsiteY51" fmla="*/ 5095933 h 5095933"/>
              <a:gd name="connsiteX52" fmla="*/ 1 w 12192418"/>
              <a:gd name="connsiteY52" fmla="*/ 4074529 h 5095933"/>
              <a:gd name="connsiteX53" fmla="*/ 0 w 12192418"/>
              <a:gd name="connsiteY53" fmla="*/ 4074529 h 5095933"/>
              <a:gd name="connsiteX54" fmla="*/ 0 w 12192418"/>
              <a:gd name="connsiteY54" fmla="*/ 2109542 h 5095933"/>
              <a:gd name="connsiteX55" fmla="*/ 1 w 12192418"/>
              <a:gd name="connsiteY55" fmla="*/ 2109542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2192418" h="5095933">
                <a:moveTo>
                  <a:pt x="1" y="0"/>
                </a:moveTo>
                <a:lnTo>
                  <a:pt x="71932" y="12261"/>
                </a:lnTo>
                <a:lnTo>
                  <a:pt x="282849" y="48343"/>
                </a:lnTo>
                <a:lnTo>
                  <a:pt x="436464" y="73565"/>
                </a:lnTo>
                <a:lnTo>
                  <a:pt x="619339" y="100188"/>
                </a:lnTo>
                <a:lnTo>
                  <a:pt x="836351" y="132066"/>
                </a:lnTo>
                <a:lnTo>
                  <a:pt x="1076528" y="165696"/>
                </a:lnTo>
                <a:lnTo>
                  <a:pt x="1347184" y="201077"/>
                </a:lnTo>
                <a:lnTo>
                  <a:pt x="1642223" y="238560"/>
                </a:lnTo>
                <a:lnTo>
                  <a:pt x="1962864" y="276043"/>
                </a:lnTo>
                <a:lnTo>
                  <a:pt x="2304232" y="314227"/>
                </a:lnTo>
                <a:lnTo>
                  <a:pt x="2672421" y="349608"/>
                </a:lnTo>
                <a:lnTo>
                  <a:pt x="3057678" y="383588"/>
                </a:lnTo>
                <a:lnTo>
                  <a:pt x="3464881" y="414415"/>
                </a:lnTo>
                <a:lnTo>
                  <a:pt x="3889152" y="443841"/>
                </a:lnTo>
                <a:lnTo>
                  <a:pt x="4331710" y="471515"/>
                </a:lnTo>
                <a:lnTo>
                  <a:pt x="4558476" y="481324"/>
                </a:lnTo>
                <a:lnTo>
                  <a:pt x="4790118" y="492183"/>
                </a:lnTo>
                <a:lnTo>
                  <a:pt x="5025418" y="502342"/>
                </a:lnTo>
                <a:lnTo>
                  <a:pt x="5261937" y="508998"/>
                </a:lnTo>
                <a:lnTo>
                  <a:pt x="5503332" y="514953"/>
                </a:lnTo>
                <a:lnTo>
                  <a:pt x="5747167" y="521259"/>
                </a:lnTo>
                <a:lnTo>
                  <a:pt x="5995877" y="525463"/>
                </a:lnTo>
                <a:lnTo>
                  <a:pt x="6247026" y="525463"/>
                </a:lnTo>
                <a:lnTo>
                  <a:pt x="6500613" y="527565"/>
                </a:lnTo>
                <a:lnTo>
                  <a:pt x="6756639" y="525463"/>
                </a:lnTo>
                <a:lnTo>
                  <a:pt x="7016322" y="521259"/>
                </a:lnTo>
                <a:lnTo>
                  <a:pt x="7276005" y="517406"/>
                </a:lnTo>
                <a:lnTo>
                  <a:pt x="7539345" y="508998"/>
                </a:lnTo>
                <a:lnTo>
                  <a:pt x="7805124" y="500241"/>
                </a:lnTo>
                <a:lnTo>
                  <a:pt x="8070903" y="490082"/>
                </a:lnTo>
                <a:lnTo>
                  <a:pt x="8339121" y="475719"/>
                </a:lnTo>
                <a:lnTo>
                  <a:pt x="8609776" y="458554"/>
                </a:lnTo>
                <a:lnTo>
                  <a:pt x="8881651" y="442089"/>
                </a:lnTo>
                <a:lnTo>
                  <a:pt x="9153526" y="421071"/>
                </a:lnTo>
                <a:lnTo>
                  <a:pt x="9429058" y="395849"/>
                </a:lnTo>
                <a:lnTo>
                  <a:pt x="9700933" y="370626"/>
                </a:lnTo>
                <a:lnTo>
                  <a:pt x="9977684" y="341551"/>
                </a:lnTo>
                <a:lnTo>
                  <a:pt x="10255655" y="309673"/>
                </a:lnTo>
                <a:lnTo>
                  <a:pt x="10529968" y="276043"/>
                </a:lnTo>
                <a:lnTo>
                  <a:pt x="10807939" y="236809"/>
                </a:lnTo>
                <a:lnTo>
                  <a:pt x="11084690" y="194772"/>
                </a:lnTo>
                <a:lnTo>
                  <a:pt x="11362661" y="153085"/>
                </a:lnTo>
                <a:lnTo>
                  <a:pt x="11639412" y="104392"/>
                </a:lnTo>
                <a:lnTo>
                  <a:pt x="11914945" y="54648"/>
                </a:lnTo>
                <a:lnTo>
                  <a:pt x="12191696" y="2452"/>
                </a:lnTo>
                <a:lnTo>
                  <a:pt x="12191696" y="2109542"/>
                </a:lnTo>
                <a:lnTo>
                  <a:pt x="12191999" y="2109542"/>
                </a:lnTo>
                <a:lnTo>
                  <a:pt x="12191999" y="2802467"/>
                </a:lnTo>
                <a:lnTo>
                  <a:pt x="12192418" y="2802467"/>
                </a:lnTo>
                <a:lnTo>
                  <a:pt x="12192418" y="5095933"/>
                </a:lnTo>
                <a:lnTo>
                  <a:pt x="1" y="5095933"/>
                </a:lnTo>
                <a:lnTo>
                  <a:pt x="1" y="4074529"/>
                </a:lnTo>
                <a:lnTo>
                  <a:pt x="0" y="4074529"/>
                </a:lnTo>
                <a:lnTo>
                  <a:pt x="0" y="2109542"/>
                </a:lnTo>
                <a:lnTo>
                  <a:pt x="1" y="2109542"/>
                </a:lnTo>
                <a:close/>
              </a:path>
            </a:pathLst>
          </a:custGeom>
          <a:solidFill>
            <a:schemeClr val="bg1"/>
          </a:solidFill>
          <a:ln>
            <a:noFill/>
          </a:ln>
        </p:spPr>
        <p:txBody>
          <a:bodyPr/>
          <a:lstStyle/>
          <a:p>
            <a:endParaRPr lang="es-MX"/>
          </a:p>
        </p:txBody>
      </p:sp>
      <p:graphicFrame>
        <p:nvGraphicFramePr>
          <p:cNvPr id="26" name="Content Placeholder 4">
            <a:extLst>
              <a:ext uri="{FF2B5EF4-FFF2-40B4-BE49-F238E27FC236}">
                <a16:creationId xmlns:a16="http://schemas.microsoft.com/office/drawing/2014/main" id="{D0A42CDA-96D1-0689-29F0-8E2842645525}"/>
              </a:ext>
            </a:extLst>
          </p:cNvPr>
          <p:cNvGraphicFramePr>
            <a:graphicFrameLocks noGrp="1"/>
          </p:cNvGraphicFramePr>
          <p:nvPr>
            <p:ph idx="4294967295"/>
            <p:extLst>
              <p:ext uri="{D42A27DB-BD31-4B8C-83A1-F6EECF244321}">
                <p14:modId xmlns:p14="http://schemas.microsoft.com/office/powerpoint/2010/main" val="1914235439"/>
              </p:ext>
            </p:extLst>
          </p:nvPr>
        </p:nvGraphicFramePr>
        <p:xfrm>
          <a:off x="648930" y="2810256"/>
          <a:ext cx="10895370" cy="3404277"/>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2" name="Slide Number Placeholder 5">
            <a:extLst>
              <a:ext uri="{FF2B5EF4-FFF2-40B4-BE49-F238E27FC236}">
                <a16:creationId xmlns:a16="http://schemas.microsoft.com/office/drawing/2014/main" id="{F4B0FC5F-70D2-65BA-0FA7-964314B328E2}"/>
              </a:ext>
            </a:extLst>
          </p:cNvPr>
          <p:cNvSpPr>
            <a:spLocks noGrp="1"/>
          </p:cNvSpPr>
          <p:nvPr>
            <p:ph type="sldNum" sz="quarter" idx="12"/>
          </p:nvPr>
        </p:nvSpPr>
        <p:spPr>
          <a:xfrm>
            <a:off x="10352540" y="295729"/>
            <a:ext cx="838199" cy="767687"/>
          </a:xfrm>
        </p:spPr>
        <p:txBody>
          <a:bodyPr vert="horz" lIns="91440" tIns="45720" rIns="91440" bIns="45720" rtlCol="0" anchor="b">
            <a:normAutofit/>
          </a:bodyPr>
          <a:lstStyle/>
          <a:p>
            <a:pPr>
              <a:spcAft>
                <a:spcPts val="600"/>
              </a:spcAft>
            </a:pPr>
            <a:fld id="{5075537C-CA84-1446-933C-8E9D027F9201}" type="slidenum">
              <a:rPr lang="en-US">
                <a:solidFill>
                  <a:srgbClr val="FFFFFF"/>
                </a:solidFill>
              </a:rPr>
              <a:pPr>
                <a:spcAft>
                  <a:spcPts val="600"/>
                </a:spcAft>
              </a:pPr>
              <a:t>13</a:t>
            </a:fld>
            <a:endParaRPr lang="en-US">
              <a:solidFill>
                <a:srgbClr val="FFFFFF"/>
              </a:solidFill>
            </a:endParaRPr>
          </a:p>
        </p:txBody>
      </p:sp>
    </p:spTree>
    <p:extLst>
      <p:ext uri="{BB962C8B-B14F-4D97-AF65-F5344CB8AC3E}">
        <p14:creationId xmlns:p14="http://schemas.microsoft.com/office/powerpoint/2010/main" val="334532777"/>
      </p:ext>
    </p:extLst>
  </p:cSld>
  <p:clrMapOvr>
    <a:overrideClrMapping bg1="lt1" tx1="dk1" bg2="lt2" tx2="dk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1B8F9CB-890B-4CB8-B503-188A763E2FC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4" name="Picture 13">
            <a:extLst>
              <a:ext uri="{FF2B5EF4-FFF2-40B4-BE49-F238E27FC236}">
                <a16:creationId xmlns:a16="http://schemas.microsoft.com/office/drawing/2014/main" id="{AA632AB4-3837-4FD0-8B62-0A18B573F4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a:extLst>
              <a:ext uri="{FF2B5EF4-FFF2-40B4-BE49-F238E27FC236}">
                <a16:creationId xmlns:a16="http://schemas.microsoft.com/office/drawing/2014/main" id="{C393B4A7-6ABF-423D-A762-3CDB4897A8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s-MX"/>
          </a:p>
        </p:txBody>
      </p:sp>
      <p:pic>
        <p:nvPicPr>
          <p:cNvPr id="18" name="Picture 17">
            <a:extLst>
              <a:ext uri="{FF2B5EF4-FFF2-40B4-BE49-F238E27FC236}">
                <a16:creationId xmlns:a16="http://schemas.microsoft.com/office/drawing/2014/main" id="{9CD2319A-6FA9-4EFB-9EDF-7304467425E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20" name="Picture 19">
            <a:extLst>
              <a:ext uri="{FF2B5EF4-FFF2-40B4-BE49-F238E27FC236}">
                <a16:creationId xmlns:a16="http://schemas.microsoft.com/office/drawing/2014/main" id="{D1692A93-3514-4486-8B67-CCA4E0259BC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22" name="Rectangle 21">
            <a:extLst>
              <a:ext uri="{FF2B5EF4-FFF2-40B4-BE49-F238E27FC236}">
                <a16:creationId xmlns:a16="http://schemas.microsoft.com/office/drawing/2014/main" id="{01AD250C-F2EA-449F-9B14-DF5BB674C5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s-MX"/>
          </a:p>
        </p:txBody>
      </p:sp>
      <p:sp>
        <p:nvSpPr>
          <p:cNvPr id="24" name="Rectangle 23">
            <a:extLst>
              <a:ext uri="{FF2B5EF4-FFF2-40B4-BE49-F238E27FC236}">
                <a16:creationId xmlns:a16="http://schemas.microsoft.com/office/drawing/2014/main" id="{F747F1B4-B831-4277-8AB0-32767F7EB7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6" name="Freeform 7">
            <a:extLst>
              <a:ext uri="{FF2B5EF4-FFF2-40B4-BE49-F238E27FC236}">
                <a16:creationId xmlns:a16="http://schemas.microsoft.com/office/drawing/2014/main" id="{D80CFA21-AB7C-4BEB-9BFF-05764FBBF3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algn="ctr"/>
            <a:endParaRPr lang="en-US">
              <a:solidFill>
                <a:schemeClr val="tx1"/>
              </a:solidFill>
            </a:endParaRP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648930" y="629267"/>
            <a:ext cx="9252154" cy="1016654"/>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defTabSz="457200">
              <a:spcAft>
                <a:spcPts val="600"/>
              </a:spcAft>
            </a:pPr>
            <a:r>
              <a:rPr lang="en-US" sz="4200">
                <a:solidFill>
                  <a:srgbClr val="EBEBEB"/>
                </a:solidFill>
                <a:latin typeface="+mj-lt"/>
                <a:ea typeface="+mj-ea"/>
                <a:cs typeface="+mj-cs"/>
              </a:rPr>
              <a:t>Predictive Analysis (Classification)</a:t>
            </a:r>
          </a:p>
        </p:txBody>
      </p:sp>
      <p:sp>
        <p:nvSpPr>
          <p:cNvPr id="28" name="Rectangle 27">
            <a:extLst>
              <a:ext uri="{FF2B5EF4-FFF2-40B4-BE49-F238E27FC236}">
                <a16:creationId xmlns:a16="http://schemas.microsoft.com/office/drawing/2014/main" id="{12F7E335-851A-4CAE-B09F-E657819D46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s-MX"/>
          </a:p>
        </p:txBody>
      </p:sp>
      <p:sp>
        <p:nvSpPr>
          <p:cNvPr id="30" name="Freeform: Shape 29">
            <a:extLst>
              <a:ext uri="{FF2B5EF4-FFF2-40B4-BE49-F238E27FC236}">
                <a16:creationId xmlns:a16="http://schemas.microsoft.com/office/drawing/2014/main" id="{10B541F0-7F6E-402E-84D8-CF96EACA5F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8" cy="5095933"/>
          </a:xfrm>
          <a:custGeom>
            <a:avLst/>
            <a:gdLst>
              <a:gd name="connsiteX0" fmla="*/ 1 w 12192418"/>
              <a:gd name="connsiteY0" fmla="*/ 0 h 5095933"/>
              <a:gd name="connsiteX1" fmla="*/ 71932 w 12192418"/>
              <a:gd name="connsiteY1" fmla="*/ 12261 h 5095933"/>
              <a:gd name="connsiteX2" fmla="*/ 282849 w 12192418"/>
              <a:gd name="connsiteY2" fmla="*/ 48343 h 5095933"/>
              <a:gd name="connsiteX3" fmla="*/ 436464 w 12192418"/>
              <a:gd name="connsiteY3" fmla="*/ 73565 h 5095933"/>
              <a:gd name="connsiteX4" fmla="*/ 619339 w 12192418"/>
              <a:gd name="connsiteY4" fmla="*/ 100188 h 5095933"/>
              <a:gd name="connsiteX5" fmla="*/ 836351 w 12192418"/>
              <a:gd name="connsiteY5" fmla="*/ 132066 h 5095933"/>
              <a:gd name="connsiteX6" fmla="*/ 1076528 w 12192418"/>
              <a:gd name="connsiteY6" fmla="*/ 165696 h 5095933"/>
              <a:gd name="connsiteX7" fmla="*/ 1347184 w 12192418"/>
              <a:gd name="connsiteY7" fmla="*/ 201077 h 5095933"/>
              <a:gd name="connsiteX8" fmla="*/ 1642223 w 12192418"/>
              <a:gd name="connsiteY8" fmla="*/ 238560 h 5095933"/>
              <a:gd name="connsiteX9" fmla="*/ 1962864 w 12192418"/>
              <a:gd name="connsiteY9" fmla="*/ 276043 h 5095933"/>
              <a:gd name="connsiteX10" fmla="*/ 2304232 w 12192418"/>
              <a:gd name="connsiteY10" fmla="*/ 314227 h 5095933"/>
              <a:gd name="connsiteX11" fmla="*/ 2672421 w 12192418"/>
              <a:gd name="connsiteY11" fmla="*/ 349608 h 5095933"/>
              <a:gd name="connsiteX12" fmla="*/ 3057678 w 12192418"/>
              <a:gd name="connsiteY12" fmla="*/ 383588 h 5095933"/>
              <a:gd name="connsiteX13" fmla="*/ 3464881 w 12192418"/>
              <a:gd name="connsiteY13" fmla="*/ 414415 h 5095933"/>
              <a:gd name="connsiteX14" fmla="*/ 3889152 w 12192418"/>
              <a:gd name="connsiteY14" fmla="*/ 443841 h 5095933"/>
              <a:gd name="connsiteX15" fmla="*/ 4331710 w 12192418"/>
              <a:gd name="connsiteY15" fmla="*/ 471515 h 5095933"/>
              <a:gd name="connsiteX16" fmla="*/ 4558476 w 12192418"/>
              <a:gd name="connsiteY16" fmla="*/ 481324 h 5095933"/>
              <a:gd name="connsiteX17" fmla="*/ 4790118 w 12192418"/>
              <a:gd name="connsiteY17" fmla="*/ 492183 h 5095933"/>
              <a:gd name="connsiteX18" fmla="*/ 5025418 w 12192418"/>
              <a:gd name="connsiteY18" fmla="*/ 502342 h 5095933"/>
              <a:gd name="connsiteX19" fmla="*/ 5261937 w 12192418"/>
              <a:gd name="connsiteY19" fmla="*/ 508998 h 5095933"/>
              <a:gd name="connsiteX20" fmla="*/ 5503332 w 12192418"/>
              <a:gd name="connsiteY20" fmla="*/ 514953 h 5095933"/>
              <a:gd name="connsiteX21" fmla="*/ 5747167 w 12192418"/>
              <a:gd name="connsiteY21" fmla="*/ 521259 h 5095933"/>
              <a:gd name="connsiteX22" fmla="*/ 5995877 w 12192418"/>
              <a:gd name="connsiteY22" fmla="*/ 525463 h 5095933"/>
              <a:gd name="connsiteX23" fmla="*/ 6247026 w 12192418"/>
              <a:gd name="connsiteY23" fmla="*/ 525463 h 5095933"/>
              <a:gd name="connsiteX24" fmla="*/ 6500613 w 12192418"/>
              <a:gd name="connsiteY24" fmla="*/ 527565 h 5095933"/>
              <a:gd name="connsiteX25" fmla="*/ 6756639 w 12192418"/>
              <a:gd name="connsiteY25" fmla="*/ 525463 h 5095933"/>
              <a:gd name="connsiteX26" fmla="*/ 7016322 w 12192418"/>
              <a:gd name="connsiteY26" fmla="*/ 521259 h 5095933"/>
              <a:gd name="connsiteX27" fmla="*/ 7276005 w 12192418"/>
              <a:gd name="connsiteY27" fmla="*/ 517406 h 5095933"/>
              <a:gd name="connsiteX28" fmla="*/ 7539345 w 12192418"/>
              <a:gd name="connsiteY28" fmla="*/ 508998 h 5095933"/>
              <a:gd name="connsiteX29" fmla="*/ 7805124 w 12192418"/>
              <a:gd name="connsiteY29" fmla="*/ 500241 h 5095933"/>
              <a:gd name="connsiteX30" fmla="*/ 8070903 w 12192418"/>
              <a:gd name="connsiteY30" fmla="*/ 490082 h 5095933"/>
              <a:gd name="connsiteX31" fmla="*/ 8339121 w 12192418"/>
              <a:gd name="connsiteY31" fmla="*/ 475719 h 5095933"/>
              <a:gd name="connsiteX32" fmla="*/ 8609776 w 12192418"/>
              <a:gd name="connsiteY32" fmla="*/ 458554 h 5095933"/>
              <a:gd name="connsiteX33" fmla="*/ 8881651 w 12192418"/>
              <a:gd name="connsiteY33" fmla="*/ 442089 h 5095933"/>
              <a:gd name="connsiteX34" fmla="*/ 9153526 w 12192418"/>
              <a:gd name="connsiteY34" fmla="*/ 421071 h 5095933"/>
              <a:gd name="connsiteX35" fmla="*/ 9429058 w 12192418"/>
              <a:gd name="connsiteY35" fmla="*/ 395849 h 5095933"/>
              <a:gd name="connsiteX36" fmla="*/ 9700933 w 12192418"/>
              <a:gd name="connsiteY36" fmla="*/ 370626 h 5095933"/>
              <a:gd name="connsiteX37" fmla="*/ 9977684 w 12192418"/>
              <a:gd name="connsiteY37" fmla="*/ 341551 h 5095933"/>
              <a:gd name="connsiteX38" fmla="*/ 10255655 w 12192418"/>
              <a:gd name="connsiteY38" fmla="*/ 309673 h 5095933"/>
              <a:gd name="connsiteX39" fmla="*/ 10529968 w 12192418"/>
              <a:gd name="connsiteY39" fmla="*/ 276043 h 5095933"/>
              <a:gd name="connsiteX40" fmla="*/ 10807939 w 12192418"/>
              <a:gd name="connsiteY40" fmla="*/ 236809 h 5095933"/>
              <a:gd name="connsiteX41" fmla="*/ 11084690 w 12192418"/>
              <a:gd name="connsiteY41" fmla="*/ 194772 h 5095933"/>
              <a:gd name="connsiteX42" fmla="*/ 11362661 w 12192418"/>
              <a:gd name="connsiteY42" fmla="*/ 153085 h 5095933"/>
              <a:gd name="connsiteX43" fmla="*/ 11639412 w 12192418"/>
              <a:gd name="connsiteY43" fmla="*/ 104392 h 5095933"/>
              <a:gd name="connsiteX44" fmla="*/ 11914945 w 12192418"/>
              <a:gd name="connsiteY44" fmla="*/ 54648 h 5095933"/>
              <a:gd name="connsiteX45" fmla="*/ 12191696 w 12192418"/>
              <a:gd name="connsiteY45" fmla="*/ 2452 h 5095933"/>
              <a:gd name="connsiteX46" fmla="*/ 12191696 w 12192418"/>
              <a:gd name="connsiteY46" fmla="*/ 2109542 h 5095933"/>
              <a:gd name="connsiteX47" fmla="*/ 12191999 w 12192418"/>
              <a:gd name="connsiteY47" fmla="*/ 2109542 h 5095933"/>
              <a:gd name="connsiteX48" fmla="*/ 12191999 w 12192418"/>
              <a:gd name="connsiteY48" fmla="*/ 2802467 h 5095933"/>
              <a:gd name="connsiteX49" fmla="*/ 12192418 w 12192418"/>
              <a:gd name="connsiteY49" fmla="*/ 2802467 h 5095933"/>
              <a:gd name="connsiteX50" fmla="*/ 12192418 w 12192418"/>
              <a:gd name="connsiteY50" fmla="*/ 5095933 h 5095933"/>
              <a:gd name="connsiteX51" fmla="*/ 1 w 12192418"/>
              <a:gd name="connsiteY51" fmla="*/ 5095933 h 5095933"/>
              <a:gd name="connsiteX52" fmla="*/ 1 w 12192418"/>
              <a:gd name="connsiteY52" fmla="*/ 4074529 h 5095933"/>
              <a:gd name="connsiteX53" fmla="*/ 0 w 12192418"/>
              <a:gd name="connsiteY53" fmla="*/ 4074529 h 5095933"/>
              <a:gd name="connsiteX54" fmla="*/ 0 w 12192418"/>
              <a:gd name="connsiteY54" fmla="*/ 2109542 h 5095933"/>
              <a:gd name="connsiteX55" fmla="*/ 1 w 12192418"/>
              <a:gd name="connsiteY55" fmla="*/ 2109542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2192418" h="5095933">
                <a:moveTo>
                  <a:pt x="1" y="0"/>
                </a:moveTo>
                <a:lnTo>
                  <a:pt x="71932" y="12261"/>
                </a:lnTo>
                <a:lnTo>
                  <a:pt x="282849" y="48343"/>
                </a:lnTo>
                <a:lnTo>
                  <a:pt x="436464" y="73565"/>
                </a:lnTo>
                <a:lnTo>
                  <a:pt x="619339" y="100188"/>
                </a:lnTo>
                <a:lnTo>
                  <a:pt x="836351" y="132066"/>
                </a:lnTo>
                <a:lnTo>
                  <a:pt x="1076528" y="165696"/>
                </a:lnTo>
                <a:lnTo>
                  <a:pt x="1347184" y="201077"/>
                </a:lnTo>
                <a:lnTo>
                  <a:pt x="1642223" y="238560"/>
                </a:lnTo>
                <a:lnTo>
                  <a:pt x="1962864" y="276043"/>
                </a:lnTo>
                <a:lnTo>
                  <a:pt x="2304232" y="314227"/>
                </a:lnTo>
                <a:lnTo>
                  <a:pt x="2672421" y="349608"/>
                </a:lnTo>
                <a:lnTo>
                  <a:pt x="3057678" y="383588"/>
                </a:lnTo>
                <a:lnTo>
                  <a:pt x="3464881" y="414415"/>
                </a:lnTo>
                <a:lnTo>
                  <a:pt x="3889152" y="443841"/>
                </a:lnTo>
                <a:lnTo>
                  <a:pt x="4331710" y="471515"/>
                </a:lnTo>
                <a:lnTo>
                  <a:pt x="4558476" y="481324"/>
                </a:lnTo>
                <a:lnTo>
                  <a:pt x="4790118" y="492183"/>
                </a:lnTo>
                <a:lnTo>
                  <a:pt x="5025418" y="502342"/>
                </a:lnTo>
                <a:lnTo>
                  <a:pt x="5261937" y="508998"/>
                </a:lnTo>
                <a:lnTo>
                  <a:pt x="5503332" y="514953"/>
                </a:lnTo>
                <a:lnTo>
                  <a:pt x="5747167" y="521259"/>
                </a:lnTo>
                <a:lnTo>
                  <a:pt x="5995877" y="525463"/>
                </a:lnTo>
                <a:lnTo>
                  <a:pt x="6247026" y="525463"/>
                </a:lnTo>
                <a:lnTo>
                  <a:pt x="6500613" y="527565"/>
                </a:lnTo>
                <a:lnTo>
                  <a:pt x="6756639" y="525463"/>
                </a:lnTo>
                <a:lnTo>
                  <a:pt x="7016322" y="521259"/>
                </a:lnTo>
                <a:lnTo>
                  <a:pt x="7276005" y="517406"/>
                </a:lnTo>
                <a:lnTo>
                  <a:pt x="7539345" y="508998"/>
                </a:lnTo>
                <a:lnTo>
                  <a:pt x="7805124" y="500241"/>
                </a:lnTo>
                <a:lnTo>
                  <a:pt x="8070903" y="490082"/>
                </a:lnTo>
                <a:lnTo>
                  <a:pt x="8339121" y="475719"/>
                </a:lnTo>
                <a:lnTo>
                  <a:pt x="8609776" y="458554"/>
                </a:lnTo>
                <a:lnTo>
                  <a:pt x="8881651" y="442089"/>
                </a:lnTo>
                <a:lnTo>
                  <a:pt x="9153526" y="421071"/>
                </a:lnTo>
                <a:lnTo>
                  <a:pt x="9429058" y="395849"/>
                </a:lnTo>
                <a:lnTo>
                  <a:pt x="9700933" y="370626"/>
                </a:lnTo>
                <a:lnTo>
                  <a:pt x="9977684" y="341551"/>
                </a:lnTo>
                <a:lnTo>
                  <a:pt x="10255655" y="309673"/>
                </a:lnTo>
                <a:lnTo>
                  <a:pt x="10529968" y="276043"/>
                </a:lnTo>
                <a:lnTo>
                  <a:pt x="10807939" y="236809"/>
                </a:lnTo>
                <a:lnTo>
                  <a:pt x="11084690" y="194772"/>
                </a:lnTo>
                <a:lnTo>
                  <a:pt x="11362661" y="153085"/>
                </a:lnTo>
                <a:lnTo>
                  <a:pt x="11639412" y="104392"/>
                </a:lnTo>
                <a:lnTo>
                  <a:pt x="11914945" y="54648"/>
                </a:lnTo>
                <a:lnTo>
                  <a:pt x="12191696" y="2452"/>
                </a:lnTo>
                <a:lnTo>
                  <a:pt x="12191696" y="2109542"/>
                </a:lnTo>
                <a:lnTo>
                  <a:pt x="12191999" y="2109542"/>
                </a:lnTo>
                <a:lnTo>
                  <a:pt x="12191999" y="2802467"/>
                </a:lnTo>
                <a:lnTo>
                  <a:pt x="12192418" y="2802467"/>
                </a:lnTo>
                <a:lnTo>
                  <a:pt x="12192418" y="5095933"/>
                </a:lnTo>
                <a:lnTo>
                  <a:pt x="1" y="5095933"/>
                </a:lnTo>
                <a:lnTo>
                  <a:pt x="1" y="4074529"/>
                </a:lnTo>
                <a:lnTo>
                  <a:pt x="0" y="4074529"/>
                </a:lnTo>
                <a:lnTo>
                  <a:pt x="0" y="2109542"/>
                </a:lnTo>
                <a:lnTo>
                  <a:pt x="1" y="2109542"/>
                </a:lnTo>
                <a:close/>
              </a:path>
            </a:pathLst>
          </a:custGeom>
          <a:solidFill>
            <a:schemeClr val="bg1"/>
          </a:solidFill>
          <a:ln>
            <a:noFill/>
          </a:ln>
        </p:spPr>
        <p:txBody>
          <a:bodyPr/>
          <a:lstStyle/>
          <a:p>
            <a:endParaRPr lang="es-MX"/>
          </a:p>
        </p:txBody>
      </p:sp>
      <p:sp>
        <p:nvSpPr>
          <p:cNvPr id="6" name="Text Placeholder 2">
            <a:extLst>
              <a:ext uri="{FF2B5EF4-FFF2-40B4-BE49-F238E27FC236}">
                <a16:creationId xmlns:a16="http://schemas.microsoft.com/office/drawing/2014/main" id="{1B0271BD-0952-1282-60F0-66666997B863}"/>
              </a:ext>
            </a:extLst>
          </p:cNvPr>
          <p:cNvSpPr txBox="1">
            <a:spLocks/>
          </p:cNvSpPr>
          <p:nvPr/>
        </p:nvSpPr>
        <p:spPr>
          <a:xfrm>
            <a:off x="770010" y="6385588"/>
            <a:ext cx="10515601" cy="472411"/>
          </a:xfrm>
          <a:prstGeom prst="rect">
            <a:avLst/>
          </a:prstGeom>
        </p:spPr>
        <p:txBody>
          <a:bodyPr vert="horz" lIns="91440" tIns="45720" rIns="91440" bIns="45720" rtlCol="0" anchor="t">
            <a:normAutofit fontScale="85000" lnSpcReduction="10000"/>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0" indent="0">
              <a:spcBef>
                <a:spcPts val="1400"/>
              </a:spcBef>
              <a:buFont typeface="Wingdings 3" charset="2"/>
              <a:buNone/>
            </a:pPr>
            <a:r>
              <a:rPr lang="en-US" sz="1700">
                <a:solidFill>
                  <a:schemeClr val="accent3">
                    <a:lumMod val="25000"/>
                  </a:schemeClr>
                </a:solidFill>
                <a:latin typeface="Abadi" panose="020B0604020104020204" pitchFamily="34" charset="0"/>
              </a:rPr>
              <a:t>https://github.com/EdgarElizondo/SpaceX_LandingPrediction/blob/main/08_Machine%20Learning%20Prediction.ipynb</a:t>
            </a:r>
            <a:endParaRPr lang="en-US" sz="1700"/>
          </a:p>
        </p:txBody>
      </p:sp>
      <p:graphicFrame>
        <p:nvGraphicFramePr>
          <p:cNvPr id="8" name="Text Placeholder 2">
            <a:extLst>
              <a:ext uri="{FF2B5EF4-FFF2-40B4-BE49-F238E27FC236}">
                <a16:creationId xmlns:a16="http://schemas.microsoft.com/office/drawing/2014/main" id="{10DA2234-4C4C-9693-C77D-0A2EF14250D3}"/>
              </a:ext>
            </a:extLst>
          </p:cNvPr>
          <p:cNvGraphicFramePr/>
          <p:nvPr>
            <p:extLst>
              <p:ext uri="{D42A27DB-BD31-4B8C-83A1-F6EECF244321}">
                <p14:modId xmlns:p14="http://schemas.microsoft.com/office/powerpoint/2010/main" val="1600060516"/>
              </p:ext>
            </p:extLst>
          </p:nvPr>
        </p:nvGraphicFramePr>
        <p:xfrm>
          <a:off x="648930" y="2810256"/>
          <a:ext cx="10895370" cy="3404277"/>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2" name="Slide Number Placeholder 5">
            <a:extLst>
              <a:ext uri="{FF2B5EF4-FFF2-40B4-BE49-F238E27FC236}">
                <a16:creationId xmlns:a16="http://schemas.microsoft.com/office/drawing/2014/main" id="{AF70F057-573C-3792-6817-F66093C4B4EC}"/>
              </a:ext>
            </a:extLst>
          </p:cNvPr>
          <p:cNvSpPr>
            <a:spLocks noGrp="1"/>
          </p:cNvSpPr>
          <p:nvPr>
            <p:ph type="sldNum" sz="quarter" idx="12"/>
          </p:nvPr>
        </p:nvSpPr>
        <p:spPr>
          <a:xfrm>
            <a:off x="10352540" y="295729"/>
            <a:ext cx="838199" cy="767687"/>
          </a:xfrm>
        </p:spPr>
        <p:txBody>
          <a:bodyPr vert="horz" lIns="91440" tIns="45720" rIns="91440" bIns="45720" rtlCol="0" anchor="b">
            <a:normAutofit/>
          </a:bodyPr>
          <a:lstStyle/>
          <a:p>
            <a:pPr>
              <a:spcAft>
                <a:spcPts val="600"/>
              </a:spcAft>
            </a:pPr>
            <a:fld id="{5075537C-CA84-1446-933C-8E9D027F9201}" type="slidenum">
              <a:rPr lang="en-US">
                <a:solidFill>
                  <a:srgbClr val="FFFFFF"/>
                </a:solidFill>
              </a:rPr>
              <a:pPr>
                <a:spcAft>
                  <a:spcPts val="600"/>
                </a:spcAft>
              </a:pPr>
              <a:t>14</a:t>
            </a:fld>
            <a:endParaRPr lang="en-US">
              <a:solidFill>
                <a:srgbClr val="FFFFFF"/>
              </a:solidFill>
            </a:endParaRPr>
          </a:p>
        </p:txBody>
      </p:sp>
    </p:spTree>
    <p:extLst>
      <p:ext uri="{BB962C8B-B14F-4D97-AF65-F5344CB8AC3E}">
        <p14:creationId xmlns:p14="http://schemas.microsoft.com/office/powerpoint/2010/main" val="1813711241"/>
      </p:ext>
    </p:extLst>
  </p:cSld>
  <p:clrMapOvr>
    <a:overrideClrMapping bg1="lt1" tx1="dk1" bg2="lt2" tx2="dk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11">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0" name="Picture 13">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1" name="Oval 15">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s-MX"/>
          </a:p>
        </p:txBody>
      </p:sp>
      <p:pic>
        <p:nvPicPr>
          <p:cNvPr id="13" name="Picture 17">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5" name="Picture 19">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7" name="Rectangle 21">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s-MX"/>
          </a:p>
        </p:txBody>
      </p:sp>
      <p:sp>
        <p:nvSpPr>
          <p:cNvPr id="19" name="Rectangle 23">
            <a:extLst>
              <a:ext uri="{FF2B5EF4-FFF2-40B4-BE49-F238E27FC236}">
                <a16:creationId xmlns:a16="http://schemas.microsoft.com/office/drawing/2014/main" id="{EE4E366E-272A-409E-840F-9A6A64A9E3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1" name="Rectangle 25">
            <a:extLst>
              <a:ext uri="{FF2B5EF4-FFF2-40B4-BE49-F238E27FC236}">
                <a16:creationId xmlns:a16="http://schemas.microsoft.com/office/drawing/2014/main" id="{A721560C-E4AB-4287-A29C-3F6916794C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s-MX"/>
          </a:p>
        </p:txBody>
      </p:sp>
      <p:sp>
        <p:nvSpPr>
          <p:cNvPr id="23" name="Freeform 7">
            <a:extLst>
              <a:ext uri="{FF2B5EF4-FFF2-40B4-BE49-F238E27FC236}">
                <a16:creationId xmlns:a16="http://schemas.microsoft.com/office/drawing/2014/main" id="{DF6CFF07-D953-4F9C-9A0E-E0A6AACB61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algn="ctr"/>
            <a:endParaRPr lang="en-US">
              <a:solidFill>
                <a:schemeClr val="tx1"/>
              </a:solidFill>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648930" y="629267"/>
            <a:ext cx="9252154" cy="1016654"/>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defTabSz="457200">
              <a:spcAft>
                <a:spcPts val="600"/>
              </a:spcAft>
            </a:pPr>
            <a:r>
              <a:rPr lang="en-US" sz="4200" b="0" i="0" kern="1200">
                <a:solidFill>
                  <a:srgbClr val="EBEBEB"/>
                </a:solidFill>
                <a:latin typeface="+mj-lt"/>
                <a:ea typeface="+mj-ea"/>
                <a:cs typeface="+mj-cs"/>
              </a:rPr>
              <a:t>Flight Number vs. Launch Site</a:t>
            </a:r>
          </a:p>
        </p:txBody>
      </p:sp>
      <p:sp useBgFill="1">
        <p:nvSpPr>
          <p:cNvPr id="25" name="Freeform: Shape 29">
            <a:extLst>
              <a:ext uri="{FF2B5EF4-FFF2-40B4-BE49-F238E27FC236}">
                <a16:creationId xmlns:a16="http://schemas.microsoft.com/office/drawing/2014/main" id="{DAA4FEEE-0B5F-41BF-825D-60F9FB0895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7" cy="5095933"/>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ln>
            <a:noFill/>
          </a:ln>
        </p:spPr>
        <p:txBody>
          <a:bodyPr/>
          <a:lstStyle/>
          <a:p>
            <a:endParaRPr lang="es-MX"/>
          </a:p>
        </p:txBody>
      </p:sp>
      <p:sp>
        <p:nvSpPr>
          <p:cNvPr id="7" name="Content Placeholder 4">
            <a:extLst>
              <a:ext uri="{FF2B5EF4-FFF2-40B4-BE49-F238E27FC236}">
                <a16:creationId xmlns:a16="http://schemas.microsoft.com/office/drawing/2014/main" id="{1B07C49E-AFFC-EC46-8930-E4D428F5F943}"/>
              </a:ext>
            </a:extLst>
          </p:cNvPr>
          <p:cNvSpPr txBox="1">
            <a:spLocks/>
          </p:cNvSpPr>
          <p:nvPr/>
        </p:nvSpPr>
        <p:spPr>
          <a:xfrm>
            <a:off x="648931" y="2559167"/>
            <a:ext cx="3890412" cy="3658689"/>
          </a:xfrm>
          <a:prstGeom prst="rect">
            <a:avLst/>
          </a:prstGeom>
        </p:spPr>
        <p:txBody>
          <a:bodyPr vert="horz" lIns="91440" tIns="45720" rIns="91440" bIns="45720" rtlCol="0">
            <a:normAutofit fontScale="85000" lnSpcReduction="20000"/>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algn="just">
              <a:buClr>
                <a:srgbClr val="0070C0"/>
              </a:buClr>
            </a:pPr>
            <a:r>
              <a:rPr kumimoji="0" lang="en-US" altLang="es-MX" sz="2000" b="0" i="0" u="none" strike="noStrike" cap="none" normalizeH="0" baseline="0" dirty="0">
                <a:ln>
                  <a:noFill/>
                </a:ln>
                <a:solidFill>
                  <a:schemeClr val="tx1"/>
                </a:solidFill>
                <a:effectLst/>
                <a:latin typeface="Arial" panose="020B0604020202020204" pitchFamily="34" charset="0"/>
              </a:rPr>
              <a:t>Although initially the percentage of successful landings is low, this increases as the number of flights rises.</a:t>
            </a:r>
          </a:p>
          <a:p>
            <a:pPr marL="0" indent="0" algn="just">
              <a:buClr>
                <a:srgbClr val="0070C0"/>
              </a:buClr>
              <a:buNone/>
            </a:pPr>
            <a:endParaRPr kumimoji="0" lang="en-US" altLang="es-MX" sz="2000" b="0" i="0" u="none" strike="noStrike" cap="none" normalizeH="0" baseline="0" dirty="0">
              <a:ln>
                <a:noFill/>
              </a:ln>
              <a:solidFill>
                <a:schemeClr val="tx1"/>
              </a:solidFill>
              <a:effectLst/>
              <a:latin typeface="Arial" panose="020B0604020202020204" pitchFamily="34" charset="0"/>
            </a:endParaRPr>
          </a:p>
          <a:p>
            <a:pPr algn="just">
              <a:buClr>
                <a:srgbClr val="0070C0"/>
              </a:buClr>
            </a:pPr>
            <a:r>
              <a:rPr kumimoji="0" lang="en-US" altLang="es-MX" sz="2000" b="0" i="0" u="none" strike="noStrike" cap="none" normalizeH="0" baseline="0" dirty="0">
                <a:ln>
                  <a:noFill/>
                </a:ln>
                <a:solidFill>
                  <a:schemeClr val="tx1"/>
                </a:solidFill>
                <a:effectLst/>
                <a:latin typeface="Arial" panose="020B0604020202020204" pitchFamily="34" charset="0"/>
              </a:rPr>
              <a:t>Most launches occur at CCAFS SLC 40, which could be interpreted as the most reliable or accessible launch site for SpaceX.</a:t>
            </a:r>
          </a:p>
          <a:p>
            <a:pPr marL="0" indent="0" algn="just">
              <a:buClr>
                <a:srgbClr val="0070C0"/>
              </a:buClr>
              <a:buNone/>
            </a:pPr>
            <a:endParaRPr kumimoji="0" lang="en-US" altLang="es-MX" sz="2000" b="0" i="0" u="none" strike="noStrike" cap="none" normalizeH="0" baseline="0" dirty="0">
              <a:ln>
                <a:noFill/>
              </a:ln>
              <a:solidFill>
                <a:schemeClr val="tx1"/>
              </a:solidFill>
              <a:effectLst/>
              <a:latin typeface="Arial" panose="020B0604020202020204" pitchFamily="34" charset="0"/>
            </a:endParaRPr>
          </a:p>
          <a:p>
            <a:pPr algn="just">
              <a:buClr>
                <a:srgbClr val="0070C0"/>
              </a:buClr>
            </a:pPr>
            <a:r>
              <a:rPr kumimoji="0" lang="en-US" altLang="es-MX" sz="2000" b="0" i="0" u="none" strike="noStrike" cap="none" normalizeH="0" baseline="0" dirty="0">
                <a:ln>
                  <a:noFill/>
                </a:ln>
                <a:solidFill>
                  <a:schemeClr val="tx1"/>
                </a:solidFill>
                <a:effectLst/>
                <a:latin typeface="Arial" panose="020B0604020202020204" pitchFamily="34" charset="0"/>
              </a:rPr>
              <a:t>Starting from flight 35, the percentage of successful flights among the three launch sites is similar.</a:t>
            </a:r>
          </a:p>
        </p:txBody>
      </p:sp>
      <p:pic>
        <p:nvPicPr>
          <p:cNvPr id="6" name="Imagen 5">
            <a:extLst>
              <a:ext uri="{FF2B5EF4-FFF2-40B4-BE49-F238E27FC236}">
                <a16:creationId xmlns:a16="http://schemas.microsoft.com/office/drawing/2014/main" id="{EEECC69D-7BD0-AD26-3C38-A7DA034120EE}"/>
              </a:ext>
            </a:extLst>
          </p:cNvPr>
          <p:cNvPicPr>
            <a:picLocks noChangeAspect="1"/>
          </p:cNvPicPr>
          <p:nvPr/>
        </p:nvPicPr>
        <p:blipFill>
          <a:blip r:embed="rId6"/>
          <a:stretch>
            <a:fillRect/>
          </a:stretch>
        </p:blipFill>
        <p:spPr>
          <a:xfrm>
            <a:off x="4539343" y="2548281"/>
            <a:ext cx="7004201" cy="3709586"/>
          </a:xfrm>
          <a:prstGeom prst="rect">
            <a:avLst/>
          </a:prstGeom>
          <a:effectLst/>
        </p:spPr>
      </p:pic>
      <p:sp>
        <p:nvSpPr>
          <p:cNvPr id="29" name="Content Placeholder 4">
            <a:extLst>
              <a:ext uri="{FF2B5EF4-FFF2-40B4-BE49-F238E27FC236}">
                <a16:creationId xmlns:a16="http://schemas.microsoft.com/office/drawing/2014/main" id="{E9189AAA-E215-487E-2FCA-6307DEC93212}"/>
              </a:ext>
            </a:extLst>
          </p:cNvPr>
          <p:cNvSpPr txBox="1">
            <a:spLocks/>
          </p:cNvSpPr>
          <p:nvPr/>
        </p:nvSpPr>
        <p:spPr>
          <a:xfrm>
            <a:off x="11260098" y="4275862"/>
            <a:ext cx="718021" cy="184483"/>
          </a:xfrm>
          <a:prstGeom prst="rect">
            <a:avLst/>
          </a:prstGeom>
          <a:solidFill>
            <a:schemeClr val="bg1"/>
          </a:solidFill>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0" indent="0">
              <a:buNone/>
            </a:pPr>
            <a:r>
              <a:rPr lang="en-US" sz="600" b="1" dirty="0"/>
              <a:t>Unsuccessful</a:t>
            </a:r>
          </a:p>
        </p:txBody>
      </p:sp>
      <p:sp>
        <p:nvSpPr>
          <p:cNvPr id="31" name="Content Placeholder 4">
            <a:extLst>
              <a:ext uri="{FF2B5EF4-FFF2-40B4-BE49-F238E27FC236}">
                <a16:creationId xmlns:a16="http://schemas.microsoft.com/office/drawing/2014/main" id="{FD2A0E95-1B5E-A417-4191-9101BF27F807}"/>
              </a:ext>
            </a:extLst>
          </p:cNvPr>
          <p:cNvSpPr txBox="1">
            <a:spLocks/>
          </p:cNvSpPr>
          <p:nvPr/>
        </p:nvSpPr>
        <p:spPr>
          <a:xfrm>
            <a:off x="11260098" y="4426485"/>
            <a:ext cx="718021" cy="184483"/>
          </a:xfrm>
          <a:prstGeom prst="rect">
            <a:avLst/>
          </a:prstGeom>
          <a:solidFill>
            <a:schemeClr val="bg1"/>
          </a:solidFill>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0" indent="0">
              <a:buNone/>
            </a:pPr>
            <a:r>
              <a:rPr lang="en-US" sz="600" b="1" dirty="0"/>
              <a:t>Successful</a:t>
            </a:r>
          </a:p>
        </p:txBody>
      </p:sp>
      <p:sp>
        <p:nvSpPr>
          <p:cNvPr id="72" name="Rectangle 4">
            <a:extLst>
              <a:ext uri="{FF2B5EF4-FFF2-40B4-BE49-F238E27FC236}">
                <a16:creationId xmlns:a16="http://schemas.microsoft.com/office/drawing/2014/main" id="{569FF989-A10D-451D-5E41-56C1AD7DD10F}"/>
              </a:ext>
            </a:extLst>
          </p:cNvPr>
          <p:cNvSpPr>
            <a:spLocks noChangeArrowheads="1"/>
          </p:cNvSpPr>
          <p:nvPr/>
        </p:nvSpPr>
        <p:spPr bwMode="auto">
          <a:xfrm>
            <a:off x="0" y="0"/>
            <a:ext cx="4191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s-MX" altLang="es-MX" sz="1800" b="0" i="0" u="none" strike="noStrike" cap="none" normalizeH="0" baseline="0">
                <a:ln>
                  <a:noFill/>
                </a:ln>
                <a:solidFill>
                  <a:srgbClr val="000000"/>
                </a:solidFill>
                <a:effectLst/>
                <a:latin typeface="Söhne"/>
              </a:rPr>
            </a:br>
            <a:endParaRPr kumimoji="0" lang="es-MX" altLang="es-MX" sz="1800" b="0" i="0" u="none" strike="noStrike" cap="none" normalizeH="0" baseline="0">
              <a:ln>
                <a:noFill/>
              </a:ln>
              <a:solidFill>
                <a:schemeClr val="tx1"/>
              </a:solidFill>
              <a:effectLst/>
              <a:latin typeface="Arial" panose="020B0604020202020204" pitchFamily="34" charset="0"/>
            </a:endParaRPr>
          </a:p>
        </p:txBody>
      </p:sp>
      <p:sp>
        <p:nvSpPr>
          <p:cNvPr id="83" name="Slide Number Placeholder 5">
            <a:extLst>
              <a:ext uri="{FF2B5EF4-FFF2-40B4-BE49-F238E27FC236}">
                <a16:creationId xmlns:a16="http://schemas.microsoft.com/office/drawing/2014/main" id="{1A53F2E6-B2D2-4F19-4BD9-225878C8B75F}"/>
              </a:ext>
            </a:extLst>
          </p:cNvPr>
          <p:cNvSpPr>
            <a:spLocks noGrp="1"/>
          </p:cNvSpPr>
          <p:nvPr>
            <p:ph type="sldNum" sz="quarter" idx="12"/>
          </p:nvPr>
        </p:nvSpPr>
        <p:spPr>
          <a:xfrm>
            <a:off x="10352540" y="295729"/>
            <a:ext cx="838199" cy="767687"/>
          </a:xfrm>
        </p:spPr>
        <p:txBody>
          <a:bodyPr vert="horz" lIns="91440" tIns="45720" rIns="91440" bIns="45720" rtlCol="0" anchor="b">
            <a:normAutofit/>
          </a:bodyPr>
          <a:lstStyle/>
          <a:p>
            <a:pPr>
              <a:spcAft>
                <a:spcPts val="600"/>
              </a:spcAft>
            </a:pPr>
            <a:fld id="{5075537C-CA84-1446-933C-8E9D027F9201}" type="slidenum">
              <a:rPr lang="en-US">
                <a:solidFill>
                  <a:srgbClr val="FFFFFF"/>
                </a:solidFill>
              </a:rPr>
              <a:pPr>
                <a:spcAft>
                  <a:spcPts val="600"/>
                </a:spcAft>
              </a:pPr>
              <a:t>16</a:t>
            </a:fld>
            <a:endParaRPr lang="en-US">
              <a:solidFill>
                <a:srgbClr val="FFFFFF"/>
              </a:solidFill>
            </a:endParaRPr>
          </a:p>
        </p:txBody>
      </p:sp>
    </p:spTree>
    <p:extLst>
      <p:ext uri="{BB962C8B-B14F-4D97-AF65-F5344CB8AC3E}">
        <p14:creationId xmlns:p14="http://schemas.microsoft.com/office/powerpoint/2010/main" val="3865605948"/>
      </p:ext>
    </p:extLst>
  </p:cSld>
  <p:clrMapOvr>
    <a:overrideClrMapping bg1="lt1" tx1="dk1" bg2="lt2" tx2="dk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4" name="Picture 13">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s-MX"/>
          </a:p>
        </p:txBody>
      </p:sp>
      <p:pic>
        <p:nvPicPr>
          <p:cNvPr id="18" name="Picture 17">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20" name="Picture 19">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22" name="Rectangle 21">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s-MX"/>
          </a:p>
        </p:txBody>
      </p:sp>
      <p:sp>
        <p:nvSpPr>
          <p:cNvPr id="24" name="Rectangle 23">
            <a:extLst>
              <a:ext uri="{FF2B5EF4-FFF2-40B4-BE49-F238E27FC236}">
                <a16:creationId xmlns:a16="http://schemas.microsoft.com/office/drawing/2014/main" id="{9362849A-570D-49DB-954C-63F144E88A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1CA42011-E478-428B-9D15-A98E338BF8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s-MX"/>
          </a:p>
        </p:txBody>
      </p:sp>
      <p:sp>
        <p:nvSpPr>
          <p:cNvPr id="28" name="Freeform 7">
            <a:extLst>
              <a:ext uri="{FF2B5EF4-FFF2-40B4-BE49-F238E27FC236}">
                <a16:creationId xmlns:a16="http://schemas.microsoft.com/office/drawing/2014/main" id="{9ED2773C-FE51-4632-BA46-036BDCDA6E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algn="ctr"/>
            <a:endParaRPr lang="en-US">
              <a:solidFill>
                <a:schemeClr val="tx1"/>
              </a:solidFill>
            </a:endParaRP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648930" y="629267"/>
            <a:ext cx="9252154" cy="1016654"/>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defTabSz="457200">
              <a:spcAft>
                <a:spcPts val="600"/>
              </a:spcAft>
            </a:pPr>
            <a:r>
              <a:rPr lang="en-US" sz="4200" b="0" i="0" kern="1200">
                <a:solidFill>
                  <a:srgbClr val="EBEBEB"/>
                </a:solidFill>
                <a:latin typeface="+mj-lt"/>
                <a:ea typeface="+mj-ea"/>
                <a:cs typeface="+mj-cs"/>
              </a:rPr>
              <a:t>Payload vs. Launch Site</a:t>
            </a:r>
          </a:p>
        </p:txBody>
      </p:sp>
      <p:sp useBgFill="1">
        <p:nvSpPr>
          <p:cNvPr id="30" name="Freeform: Shape 29">
            <a:extLst>
              <a:ext uri="{FF2B5EF4-FFF2-40B4-BE49-F238E27FC236}">
                <a16:creationId xmlns:a16="http://schemas.microsoft.com/office/drawing/2014/main" id="{E02F9158-C4C2-46A8-BE73-A4F77E139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7" cy="5095933"/>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ln>
            <a:noFill/>
          </a:ln>
        </p:spPr>
        <p:txBody>
          <a:bodyPr/>
          <a:lstStyle/>
          <a:p>
            <a:endParaRPr lang="es-MX"/>
          </a:p>
        </p:txBody>
      </p:sp>
      <p:pic>
        <p:nvPicPr>
          <p:cNvPr id="6" name="Imagen 5">
            <a:extLst>
              <a:ext uri="{FF2B5EF4-FFF2-40B4-BE49-F238E27FC236}">
                <a16:creationId xmlns:a16="http://schemas.microsoft.com/office/drawing/2014/main" id="{FFB1AD3E-260D-3C0E-6AEA-D1E98BEA499F}"/>
              </a:ext>
            </a:extLst>
          </p:cNvPr>
          <p:cNvPicPr>
            <a:picLocks noChangeAspect="1"/>
          </p:cNvPicPr>
          <p:nvPr/>
        </p:nvPicPr>
        <p:blipFill>
          <a:blip r:embed="rId6"/>
          <a:stretch>
            <a:fillRect/>
          </a:stretch>
        </p:blipFill>
        <p:spPr>
          <a:xfrm>
            <a:off x="706292" y="2548281"/>
            <a:ext cx="5346011" cy="3662018"/>
          </a:xfrm>
          <a:prstGeom prst="rect">
            <a:avLst/>
          </a:prstGeom>
          <a:effectLst/>
        </p:spPr>
      </p:pic>
      <p:pic>
        <p:nvPicPr>
          <p:cNvPr id="9" name="Imagen 8">
            <a:extLst>
              <a:ext uri="{FF2B5EF4-FFF2-40B4-BE49-F238E27FC236}">
                <a16:creationId xmlns:a16="http://schemas.microsoft.com/office/drawing/2014/main" id="{6629D972-A430-6561-624A-17EABCFC5DA2}"/>
              </a:ext>
            </a:extLst>
          </p:cNvPr>
          <p:cNvPicPr>
            <a:picLocks noChangeAspect="1"/>
          </p:cNvPicPr>
          <p:nvPr/>
        </p:nvPicPr>
        <p:blipFill>
          <a:blip r:embed="rId7"/>
          <a:stretch>
            <a:fillRect/>
          </a:stretch>
        </p:blipFill>
        <p:spPr>
          <a:xfrm>
            <a:off x="1482074" y="5527077"/>
            <a:ext cx="586791" cy="358171"/>
          </a:xfrm>
          <a:prstGeom prst="rect">
            <a:avLst/>
          </a:prstGeom>
        </p:spPr>
      </p:pic>
      <p:sp>
        <p:nvSpPr>
          <p:cNvPr id="10" name="Content Placeholder 4">
            <a:extLst>
              <a:ext uri="{FF2B5EF4-FFF2-40B4-BE49-F238E27FC236}">
                <a16:creationId xmlns:a16="http://schemas.microsoft.com/office/drawing/2014/main" id="{AB2CC657-2787-051C-C5B3-227767A156CD}"/>
              </a:ext>
            </a:extLst>
          </p:cNvPr>
          <p:cNvSpPr txBox="1">
            <a:spLocks/>
          </p:cNvSpPr>
          <p:nvPr/>
        </p:nvSpPr>
        <p:spPr>
          <a:xfrm>
            <a:off x="6485959" y="2548281"/>
            <a:ext cx="4942453" cy="3547719"/>
          </a:xfrm>
          <a:prstGeom prst="rect">
            <a:avLst/>
          </a:prstGeom>
        </p:spPr>
        <p:txBody>
          <a:bodyPr vert="horz" lIns="91440" tIns="45720" rIns="91440" bIns="45720" rtlCol="0">
            <a:normAutofit fontScale="62500" lnSpcReduction="20000"/>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algn="just">
              <a:buClr>
                <a:srgbClr val="0070C0"/>
              </a:buClr>
            </a:pPr>
            <a:r>
              <a:rPr lang="en-US" altLang="es-MX" dirty="0">
                <a:latin typeface="Arial" panose="020B0604020202020204" pitchFamily="34" charset="0"/>
              </a:rPr>
              <a:t>Most of the launches have payloads below 8000 kg.</a:t>
            </a:r>
            <a:endParaRPr kumimoji="0" lang="en-US" altLang="es-MX" sz="2000" b="0" i="0" u="none" strike="noStrike" cap="none" normalizeH="0" baseline="0" dirty="0">
              <a:ln>
                <a:noFill/>
              </a:ln>
              <a:solidFill>
                <a:schemeClr val="tx1"/>
              </a:solidFill>
              <a:effectLst/>
              <a:latin typeface="Arial" panose="020B0604020202020204" pitchFamily="34" charset="0"/>
            </a:endParaRPr>
          </a:p>
          <a:p>
            <a:pPr algn="just">
              <a:buClr>
                <a:srgbClr val="0070C0"/>
              </a:buClr>
            </a:pPr>
            <a:endParaRPr kumimoji="0" lang="en-US" altLang="es-MX" sz="2000" b="0" i="0" u="none" strike="noStrike" cap="none" normalizeH="0" baseline="0" dirty="0">
              <a:ln>
                <a:noFill/>
              </a:ln>
              <a:solidFill>
                <a:schemeClr val="tx1"/>
              </a:solidFill>
              <a:effectLst/>
              <a:latin typeface="Arial" panose="020B0604020202020204" pitchFamily="34" charset="0"/>
            </a:endParaRPr>
          </a:p>
          <a:p>
            <a:pPr algn="just">
              <a:buClr>
                <a:srgbClr val="0070C0"/>
              </a:buClr>
            </a:pPr>
            <a:r>
              <a:rPr kumimoji="0" lang="en-US" altLang="es-MX" sz="2000" b="0" i="0" u="none" strike="noStrike" cap="none" normalizeH="0" baseline="0" dirty="0">
                <a:ln>
                  <a:noFill/>
                </a:ln>
                <a:solidFill>
                  <a:schemeClr val="tx1"/>
                </a:solidFill>
                <a:effectLst/>
                <a:latin typeface="Arial" panose="020B0604020202020204" pitchFamily="34" charset="0"/>
              </a:rPr>
              <a:t>Payload Mass over 8000 kg have a better successful landing rate. </a:t>
            </a:r>
          </a:p>
          <a:p>
            <a:pPr algn="just">
              <a:buClr>
                <a:srgbClr val="0070C0"/>
              </a:buClr>
            </a:pPr>
            <a:endParaRPr kumimoji="0" lang="en-US" altLang="es-MX" sz="2000" b="0" i="0" u="none" strike="noStrike" cap="none" normalizeH="0" baseline="0" dirty="0">
              <a:ln>
                <a:noFill/>
              </a:ln>
              <a:solidFill>
                <a:schemeClr val="tx1"/>
              </a:solidFill>
              <a:effectLst/>
              <a:latin typeface="Arial" panose="020B0604020202020204" pitchFamily="34" charset="0"/>
            </a:endParaRPr>
          </a:p>
          <a:p>
            <a:pPr algn="just">
              <a:buClr>
                <a:srgbClr val="0070C0"/>
              </a:buClr>
            </a:pPr>
            <a:r>
              <a:rPr kumimoji="0" lang="en-US" altLang="es-MX" sz="2000" b="0" i="0" u="none" strike="noStrike" cap="none" normalizeH="0" baseline="0" dirty="0">
                <a:ln>
                  <a:noFill/>
                </a:ln>
                <a:solidFill>
                  <a:schemeClr val="tx1"/>
                </a:solidFill>
                <a:effectLst/>
                <a:latin typeface="Arial" panose="020B0604020202020204" pitchFamily="34" charset="0"/>
              </a:rPr>
              <a:t>CCAFS SLC-40 is the launch site with more launches. Although is used for launches over 8000kg payload mass, has more flights below this payload.</a:t>
            </a:r>
          </a:p>
          <a:p>
            <a:pPr marL="0" indent="0" algn="just">
              <a:buClr>
                <a:srgbClr val="0070C0"/>
              </a:buClr>
              <a:buNone/>
            </a:pPr>
            <a:endParaRPr kumimoji="0" lang="en-US" altLang="es-MX" sz="2000" b="0" i="0" u="none" strike="noStrike" cap="none" normalizeH="0" baseline="0" dirty="0">
              <a:ln>
                <a:noFill/>
              </a:ln>
              <a:solidFill>
                <a:schemeClr val="tx1"/>
              </a:solidFill>
              <a:effectLst/>
              <a:latin typeface="Arial" panose="020B0604020202020204" pitchFamily="34" charset="0"/>
            </a:endParaRPr>
          </a:p>
          <a:p>
            <a:pPr algn="just">
              <a:buClr>
                <a:srgbClr val="0070C0"/>
              </a:buClr>
            </a:pPr>
            <a:r>
              <a:rPr lang="en-US" altLang="es-MX" dirty="0">
                <a:latin typeface="Arial" panose="020B0604020202020204" pitchFamily="34" charset="0"/>
              </a:rPr>
              <a:t>VAFB SLC 4E has of payloads lower than 5000 kg most of the time.</a:t>
            </a:r>
          </a:p>
          <a:p>
            <a:pPr marL="0" indent="0" algn="just">
              <a:buClr>
                <a:srgbClr val="0070C0"/>
              </a:buClr>
              <a:buNone/>
            </a:pPr>
            <a:endParaRPr kumimoji="0" lang="en-US" altLang="es-MX" sz="2000" b="0" i="0" u="none" strike="noStrike" cap="none" normalizeH="0" baseline="0" dirty="0">
              <a:ln>
                <a:noFill/>
              </a:ln>
              <a:solidFill>
                <a:schemeClr val="tx1"/>
              </a:solidFill>
              <a:effectLst/>
              <a:latin typeface="Arial" panose="020B0604020202020204" pitchFamily="34" charset="0"/>
            </a:endParaRPr>
          </a:p>
          <a:p>
            <a:pPr algn="just">
              <a:buClr>
                <a:srgbClr val="0070C0"/>
              </a:buClr>
            </a:pPr>
            <a:r>
              <a:rPr kumimoji="0" lang="en-US" altLang="es-MX" sz="2000" b="0" i="0" u="none" strike="noStrike" cap="none" normalizeH="0" baseline="0" dirty="0">
                <a:ln>
                  <a:noFill/>
                </a:ln>
                <a:solidFill>
                  <a:schemeClr val="tx1"/>
                </a:solidFill>
                <a:effectLst/>
                <a:latin typeface="Arial" panose="020B0604020202020204" pitchFamily="34" charset="0"/>
              </a:rPr>
              <a:t>KSC LC 39A </a:t>
            </a:r>
            <a:r>
              <a:rPr lang="en-US" altLang="es-MX" dirty="0">
                <a:latin typeface="Arial" panose="020B0604020202020204" pitchFamily="34" charset="0"/>
              </a:rPr>
              <a:t>performs well over 8000kg payload. Besides, is the Launch site with more flights over this payload.</a:t>
            </a:r>
            <a:endParaRPr kumimoji="0" lang="en-US" altLang="es-MX" sz="2000" b="0" i="0" u="none" strike="noStrike" cap="none" normalizeH="0" baseline="0" dirty="0">
              <a:ln>
                <a:noFill/>
              </a:ln>
              <a:solidFill>
                <a:schemeClr val="tx1"/>
              </a:solidFill>
              <a:effectLst/>
              <a:latin typeface="Arial" panose="020B0604020202020204" pitchFamily="34" charset="0"/>
            </a:endParaRPr>
          </a:p>
        </p:txBody>
      </p:sp>
      <p:sp>
        <p:nvSpPr>
          <p:cNvPr id="2" name="Slide Number Placeholder 5">
            <a:extLst>
              <a:ext uri="{FF2B5EF4-FFF2-40B4-BE49-F238E27FC236}">
                <a16:creationId xmlns:a16="http://schemas.microsoft.com/office/drawing/2014/main" id="{4DD0D684-C5B6-87E5-F261-15E528B6FFF5}"/>
              </a:ext>
            </a:extLst>
          </p:cNvPr>
          <p:cNvSpPr>
            <a:spLocks noGrp="1"/>
          </p:cNvSpPr>
          <p:nvPr>
            <p:ph type="sldNum" sz="quarter" idx="12"/>
          </p:nvPr>
        </p:nvSpPr>
        <p:spPr>
          <a:xfrm>
            <a:off x="10352540" y="295729"/>
            <a:ext cx="838199" cy="767687"/>
          </a:xfrm>
        </p:spPr>
        <p:txBody>
          <a:bodyPr vert="horz" lIns="91440" tIns="45720" rIns="91440" bIns="45720" rtlCol="0" anchor="b">
            <a:normAutofit/>
          </a:bodyPr>
          <a:lstStyle/>
          <a:p>
            <a:pPr>
              <a:spcAft>
                <a:spcPts val="600"/>
              </a:spcAft>
            </a:pPr>
            <a:fld id="{5075537C-CA84-1446-933C-8E9D027F9201}" type="slidenum">
              <a:rPr lang="en-US">
                <a:solidFill>
                  <a:srgbClr val="FFFFFF"/>
                </a:solidFill>
              </a:rPr>
              <a:pPr>
                <a:spcAft>
                  <a:spcPts val="600"/>
                </a:spcAft>
              </a:pPr>
              <a:t>17</a:t>
            </a:fld>
            <a:endParaRPr lang="en-US">
              <a:solidFill>
                <a:srgbClr val="FFFFFF"/>
              </a:solidFill>
            </a:endParaRPr>
          </a:p>
        </p:txBody>
      </p:sp>
    </p:spTree>
    <p:extLst>
      <p:ext uri="{BB962C8B-B14F-4D97-AF65-F5344CB8AC3E}">
        <p14:creationId xmlns:p14="http://schemas.microsoft.com/office/powerpoint/2010/main" val="3869789237"/>
      </p:ext>
    </p:extLst>
  </p:cSld>
  <p:clrMapOvr>
    <a:overrideClrMapping bg1="lt1" tx1="dk1" bg2="lt2" tx2="dk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4" name="Picture 13">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s-MX"/>
          </a:p>
        </p:txBody>
      </p:sp>
      <p:pic>
        <p:nvPicPr>
          <p:cNvPr id="18" name="Picture 17">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20" name="Picture 19">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22" name="Rectangle 21">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s-MX"/>
          </a:p>
        </p:txBody>
      </p:sp>
      <p:sp>
        <p:nvSpPr>
          <p:cNvPr id="24" name="Rectangle 23">
            <a:extLst>
              <a:ext uri="{FF2B5EF4-FFF2-40B4-BE49-F238E27FC236}">
                <a16:creationId xmlns:a16="http://schemas.microsoft.com/office/drawing/2014/main" id="{EE4E366E-272A-409E-840F-9A6A64A9E3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A721560C-E4AB-4287-A29C-3F6916794C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s-MX"/>
          </a:p>
        </p:txBody>
      </p:sp>
      <p:sp>
        <p:nvSpPr>
          <p:cNvPr id="28" name="Freeform 7">
            <a:extLst>
              <a:ext uri="{FF2B5EF4-FFF2-40B4-BE49-F238E27FC236}">
                <a16:creationId xmlns:a16="http://schemas.microsoft.com/office/drawing/2014/main" id="{DF6CFF07-D953-4F9C-9A0E-E0A6AACB61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algn="ctr"/>
            <a:endParaRPr lang="en-US">
              <a:solidFill>
                <a:schemeClr val="tx1"/>
              </a:solidFill>
            </a:endParaRP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8930" y="629267"/>
            <a:ext cx="9252154" cy="1016654"/>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defTabSz="457200">
              <a:spcAft>
                <a:spcPts val="600"/>
              </a:spcAft>
            </a:pPr>
            <a:r>
              <a:rPr lang="en-US" sz="4200" b="0" i="0" kern="1200">
                <a:solidFill>
                  <a:srgbClr val="EBEBEB"/>
                </a:solidFill>
                <a:latin typeface="+mj-lt"/>
                <a:ea typeface="+mj-ea"/>
                <a:cs typeface="+mj-cs"/>
              </a:rPr>
              <a:t>Success Rate vs. Orbit Type</a:t>
            </a:r>
          </a:p>
        </p:txBody>
      </p:sp>
      <p:sp useBgFill="1">
        <p:nvSpPr>
          <p:cNvPr id="30" name="Freeform: Shape 29">
            <a:extLst>
              <a:ext uri="{FF2B5EF4-FFF2-40B4-BE49-F238E27FC236}">
                <a16:creationId xmlns:a16="http://schemas.microsoft.com/office/drawing/2014/main" id="{DAA4FEEE-0B5F-41BF-825D-60F9FB0895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7" cy="5095933"/>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ln>
            <a:noFill/>
          </a:ln>
        </p:spPr>
        <p:txBody>
          <a:bodyPr/>
          <a:lstStyle/>
          <a:p>
            <a:endParaRPr lang="es-MX"/>
          </a:p>
        </p:txBody>
      </p:sp>
      <p:sp>
        <p:nvSpPr>
          <p:cNvPr id="7" name="Content Placeholder 4">
            <a:extLst>
              <a:ext uri="{FF2B5EF4-FFF2-40B4-BE49-F238E27FC236}">
                <a16:creationId xmlns:a16="http://schemas.microsoft.com/office/drawing/2014/main" id="{A2280213-5BC7-7794-8DE4-9FDCD4C97B7F}"/>
              </a:ext>
            </a:extLst>
          </p:cNvPr>
          <p:cNvSpPr txBox="1">
            <a:spLocks/>
          </p:cNvSpPr>
          <p:nvPr/>
        </p:nvSpPr>
        <p:spPr>
          <a:xfrm>
            <a:off x="648931" y="2548281"/>
            <a:ext cx="5122606" cy="3658689"/>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0" indent="0">
              <a:buNone/>
            </a:pPr>
            <a:endParaRPr lang="en-US" dirty="0"/>
          </a:p>
        </p:txBody>
      </p:sp>
      <p:pic>
        <p:nvPicPr>
          <p:cNvPr id="6" name="Imagen 5">
            <a:extLst>
              <a:ext uri="{FF2B5EF4-FFF2-40B4-BE49-F238E27FC236}">
                <a16:creationId xmlns:a16="http://schemas.microsoft.com/office/drawing/2014/main" id="{BC1AEE0E-1A0F-D97B-F63C-8099A90913EF}"/>
              </a:ext>
            </a:extLst>
          </p:cNvPr>
          <p:cNvPicPr>
            <a:picLocks noChangeAspect="1"/>
          </p:cNvPicPr>
          <p:nvPr/>
        </p:nvPicPr>
        <p:blipFill>
          <a:blip r:embed="rId6"/>
          <a:stretch>
            <a:fillRect/>
          </a:stretch>
        </p:blipFill>
        <p:spPr>
          <a:xfrm>
            <a:off x="6093499" y="2548281"/>
            <a:ext cx="4283923" cy="3662018"/>
          </a:xfrm>
          <a:prstGeom prst="rect">
            <a:avLst/>
          </a:prstGeom>
          <a:effectLst/>
        </p:spPr>
      </p:pic>
      <p:sp>
        <p:nvSpPr>
          <p:cNvPr id="8" name="Content Placeholder 4">
            <a:extLst>
              <a:ext uri="{FF2B5EF4-FFF2-40B4-BE49-F238E27FC236}">
                <a16:creationId xmlns:a16="http://schemas.microsoft.com/office/drawing/2014/main" id="{EBC539CA-8F01-732C-7706-F72070A8F8B4}"/>
              </a:ext>
            </a:extLst>
          </p:cNvPr>
          <p:cNvSpPr txBox="1">
            <a:spLocks/>
          </p:cNvSpPr>
          <p:nvPr/>
        </p:nvSpPr>
        <p:spPr>
          <a:xfrm>
            <a:off x="648931" y="2548281"/>
            <a:ext cx="5233572" cy="3547719"/>
          </a:xfrm>
          <a:prstGeom prst="rect">
            <a:avLst/>
          </a:prstGeom>
        </p:spPr>
        <p:txBody>
          <a:bodyPr vert="horz" lIns="91440" tIns="45720" rIns="91440" bIns="45720" rtlCol="0">
            <a:normAutofit fontScale="70000" lnSpcReduction="20000"/>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algn="just">
              <a:buClr>
                <a:srgbClr val="0070C0"/>
              </a:buClr>
            </a:pPr>
            <a:r>
              <a:rPr kumimoji="0" lang="en-US" altLang="es-MX" sz="2000" b="0" i="0" u="none" strike="noStrike" cap="none" normalizeH="0" baseline="0" dirty="0">
                <a:ln>
                  <a:noFill/>
                </a:ln>
                <a:solidFill>
                  <a:schemeClr val="tx1"/>
                </a:solidFill>
                <a:effectLst/>
                <a:latin typeface="Arial" panose="020B0604020202020204" pitchFamily="34" charset="0"/>
              </a:rPr>
              <a:t>The orbit ES-L1, GEO, HEO and SSO have a 100% successful landing rate. However, for these orbits just SSO has more that one landing.</a:t>
            </a:r>
          </a:p>
          <a:p>
            <a:pPr marL="0" indent="0" algn="just">
              <a:buClr>
                <a:srgbClr val="0070C0"/>
              </a:buClr>
              <a:buNone/>
            </a:pPr>
            <a:endParaRPr kumimoji="0" lang="en-US" altLang="es-MX" sz="2000" b="0" i="0" u="none" strike="noStrike" cap="none" normalizeH="0" baseline="0" dirty="0">
              <a:ln>
                <a:noFill/>
              </a:ln>
              <a:solidFill>
                <a:schemeClr val="tx1"/>
              </a:solidFill>
              <a:effectLst/>
              <a:latin typeface="Arial" panose="020B0604020202020204" pitchFamily="34" charset="0"/>
            </a:endParaRPr>
          </a:p>
          <a:p>
            <a:pPr algn="just">
              <a:buClr>
                <a:srgbClr val="0070C0"/>
              </a:buClr>
            </a:pPr>
            <a:r>
              <a:rPr lang="en-US" altLang="es-MX" dirty="0">
                <a:latin typeface="Arial" panose="020B0604020202020204" pitchFamily="34" charset="0"/>
              </a:rPr>
              <a:t>VLEO has the second one best successful landing rate, above 80%, and is the third one with more landings. Hence, is can being considered as a valid option.</a:t>
            </a:r>
          </a:p>
          <a:p>
            <a:pPr marL="0" indent="0" algn="just">
              <a:buClr>
                <a:srgbClr val="0070C0"/>
              </a:buClr>
              <a:buNone/>
            </a:pPr>
            <a:endParaRPr kumimoji="0" lang="en-US" altLang="es-MX" sz="2000" b="0" i="0" u="none" strike="noStrike" cap="none" normalizeH="0" baseline="0" dirty="0">
              <a:ln>
                <a:noFill/>
              </a:ln>
              <a:solidFill>
                <a:schemeClr val="tx1"/>
              </a:solidFill>
              <a:effectLst/>
              <a:latin typeface="Arial" panose="020B0604020202020204" pitchFamily="34" charset="0"/>
            </a:endParaRPr>
          </a:p>
          <a:p>
            <a:pPr algn="just">
              <a:buClr>
                <a:srgbClr val="0070C0"/>
              </a:buClr>
            </a:pPr>
            <a:r>
              <a:rPr kumimoji="0" lang="en-US" altLang="es-MX" sz="2000" b="0" i="0" u="none" strike="noStrike" cap="none" normalizeH="0" baseline="0" dirty="0">
                <a:ln>
                  <a:noFill/>
                </a:ln>
                <a:solidFill>
                  <a:schemeClr val="tx1"/>
                </a:solidFill>
                <a:effectLst/>
                <a:latin typeface="Arial" panose="020B0604020202020204" pitchFamily="34" charset="0"/>
              </a:rPr>
              <a:t>GTO and ISS are the orbits with more landings. However, they just have around 50-60% of successful landing rate.</a:t>
            </a:r>
          </a:p>
          <a:p>
            <a:pPr algn="just">
              <a:buClr>
                <a:srgbClr val="0070C0"/>
              </a:buClr>
            </a:pPr>
            <a:endParaRPr kumimoji="0" lang="en-US" altLang="es-MX" sz="2000" b="0" i="0" u="none" strike="noStrike" cap="none" normalizeH="0" baseline="0" dirty="0">
              <a:ln>
                <a:noFill/>
              </a:ln>
              <a:solidFill>
                <a:schemeClr val="tx1"/>
              </a:solidFill>
              <a:effectLst/>
              <a:latin typeface="Arial" panose="020B0604020202020204" pitchFamily="34" charset="0"/>
            </a:endParaRPr>
          </a:p>
          <a:p>
            <a:pPr algn="just">
              <a:buClr>
                <a:srgbClr val="0070C0"/>
              </a:buClr>
            </a:pPr>
            <a:r>
              <a:rPr kumimoji="0" lang="en-US" altLang="es-MX" sz="2000" b="0" i="0" u="none" strike="noStrike" cap="none" normalizeH="0" baseline="0" dirty="0">
                <a:ln>
                  <a:noFill/>
                </a:ln>
                <a:solidFill>
                  <a:schemeClr val="tx1"/>
                </a:solidFill>
                <a:effectLst/>
                <a:latin typeface="Arial" panose="020B0604020202020204" pitchFamily="34" charset="0"/>
              </a:rPr>
              <a:t>The Orbit SO has 0% successful landing rate. However, this orbit has just one landing. Hence, is early to discard it as an option.</a:t>
            </a:r>
          </a:p>
        </p:txBody>
      </p:sp>
      <p:pic>
        <p:nvPicPr>
          <p:cNvPr id="11" name="Imagen 10">
            <a:extLst>
              <a:ext uri="{FF2B5EF4-FFF2-40B4-BE49-F238E27FC236}">
                <a16:creationId xmlns:a16="http://schemas.microsoft.com/office/drawing/2014/main" id="{9301665A-B519-D4FA-93E6-6B3F20BABBB8}"/>
              </a:ext>
            </a:extLst>
          </p:cNvPr>
          <p:cNvPicPr>
            <a:picLocks noChangeAspect="1"/>
          </p:cNvPicPr>
          <p:nvPr/>
        </p:nvPicPr>
        <p:blipFill>
          <a:blip r:embed="rId7"/>
          <a:stretch>
            <a:fillRect/>
          </a:stretch>
        </p:blipFill>
        <p:spPr>
          <a:xfrm>
            <a:off x="10588419" y="2552429"/>
            <a:ext cx="839994" cy="3654541"/>
          </a:xfrm>
          <a:prstGeom prst="rect">
            <a:avLst/>
          </a:prstGeom>
        </p:spPr>
      </p:pic>
      <p:sp>
        <p:nvSpPr>
          <p:cNvPr id="13" name="Slide Number Placeholder 5">
            <a:extLst>
              <a:ext uri="{FF2B5EF4-FFF2-40B4-BE49-F238E27FC236}">
                <a16:creationId xmlns:a16="http://schemas.microsoft.com/office/drawing/2014/main" id="{99E7C06A-EDA1-E183-8BBA-D9253F14872D}"/>
              </a:ext>
            </a:extLst>
          </p:cNvPr>
          <p:cNvSpPr>
            <a:spLocks noGrp="1"/>
          </p:cNvSpPr>
          <p:nvPr>
            <p:ph type="sldNum" sz="quarter" idx="12"/>
          </p:nvPr>
        </p:nvSpPr>
        <p:spPr>
          <a:xfrm>
            <a:off x="10352540" y="295729"/>
            <a:ext cx="838199" cy="767687"/>
          </a:xfrm>
        </p:spPr>
        <p:txBody>
          <a:bodyPr vert="horz" lIns="91440" tIns="45720" rIns="91440" bIns="45720" rtlCol="0" anchor="b">
            <a:normAutofit/>
          </a:bodyPr>
          <a:lstStyle/>
          <a:p>
            <a:pPr>
              <a:spcAft>
                <a:spcPts val="600"/>
              </a:spcAft>
            </a:pPr>
            <a:fld id="{5075537C-CA84-1446-933C-8E9D027F9201}" type="slidenum">
              <a:rPr lang="en-US">
                <a:solidFill>
                  <a:srgbClr val="FFFFFF"/>
                </a:solidFill>
              </a:rPr>
              <a:pPr>
                <a:spcAft>
                  <a:spcPts val="600"/>
                </a:spcAft>
              </a:pPr>
              <a:t>18</a:t>
            </a:fld>
            <a:endParaRPr lang="en-US">
              <a:solidFill>
                <a:srgbClr val="FFFFFF"/>
              </a:solidFill>
            </a:endParaRPr>
          </a:p>
        </p:txBody>
      </p:sp>
    </p:spTree>
    <p:extLst>
      <p:ext uri="{BB962C8B-B14F-4D97-AF65-F5344CB8AC3E}">
        <p14:creationId xmlns:p14="http://schemas.microsoft.com/office/powerpoint/2010/main" val="80090182"/>
      </p:ext>
    </p:extLst>
  </p:cSld>
  <p:clrMapOvr>
    <a:overrideClrMapping bg1="lt1" tx1="dk1" bg2="lt2" tx2="dk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4" name="Picture 13">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s-MX"/>
          </a:p>
        </p:txBody>
      </p:sp>
      <p:pic>
        <p:nvPicPr>
          <p:cNvPr id="18" name="Picture 17">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20" name="Picture 19">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22" name="Rectangle 21">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s-MX"/>
          </a:p>
        </p:txBody>
      </p:sp>
      <p:sp>
        <p:nvSpPr>
          <p:cNvPr id="24" name="Rectangle 23">
            <a:extLst>
              <a:ext uri="{FF2B5EF4-FFF2-40B4-BE49-F238E27FC236}">
                <a16:creationId xmlns:a16="http://schemas.microsoft.com/office/drawing/2014/main" id="{9362849A-570D-49DB-954C-63F144E88A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1CA42011-E478-428B-9D15-A98E338BF8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s-MX"/>
          </a:p>
        </p:txBody>
      </p:sp>
      <p:sp>
        <p:nvSpPr>
          <p:cNvPr id="28" name="Freeform 7">
            <a:extLst>
              <a:ext uri="{FF2B5EF4-FFF2-40B4-BE49-F238E27FC236}">
                <a16:creationId xmlns:a16="http://schemas.microsoft.com/office/drawing/2014/main" id="{9ED2773C-FE51-4632-BA46-036BDCDA6E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algn="ctr"/>
            <a:endParaRPr lang="en-US">
              <a:solidFill>
                <a:schemeClr val="tx1"/>
              </a:solidFill>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648930" y="629267"/>
            <a:ext cx="9252154" cy="1016654"/>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defTabSz="457200">
              <a:spcAft>
                <a:spcPts val="600"/>
              </a:spcAft>
            </a:pPr>
            <a:r>
              <a:rPr lang="en-US" sz="4200" b="0" i="0" kern="1200">
                <a:solidFill>
                  <a:srgbClr val="EBEBEB"/>
                </a:solidFill>
                <a:latin typeface="+mj-lt"/>
                <a:ea typeface="+mj-ea"/>
                <a:cs typeface="+mj-cs"/>
              </a:rPr>
              <a:t>Flight Number vs. Orbit Type</a:t>
            </a:r>
          </a:p>
        </p:txBody>
      </p:sp>
      <p:sp useBgFill="1">
        <p:nvSpPr>
          <p:cNvPr id="30" name="Freeform: Shape 29">
            <a:extLst>
              <a:ext uri="{FF2B5EF4-FFF2-40B4-BE49-F238E27FC236}">
                <a16:creationId xmlns:a16="http://schemas.microsoft.com/office/drawing/2014/main" id="{E02F9158-C4C2-46A8-BE73-A4F77E139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7" cy="5095933"/>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ln>
            <a:noFill/>
          </a:ln>
        </p:spPr>
        <p:txBody>
          <a:bodyPr/>
          <a:lstStyle/>
          <a:p>
            <a:endParaRPr lang="es-MX"/>
          </a:p>
        </p:txBody>
      </p:sp>
      <p:pic>
        <p:nvPicPr>
          <p:cNvPr id="6" name="Imagen 5">
            <a:extLst>
              <a:ext uri="{FF2B5EF4-FFF2-40B4-BE49-F238E27FC236}">
                <a16:creationId xmlns:a16="http://schemas.microsoft.com/office/drawing/2014/main" id="{42979A83-9092-BDD8-2697-701B9FA2F1FE}"/>
              </a:ext>
            </a:extLst>
          </p:cNvPr>
          <p:cNvPicPr>
            <a:picLocks noChangeAspect="1"/>
          </p:cNvPicPr>
          <p:nvPr/>
        </p:nvPicPr>
        <p:blipFill>
          <a:blip r:embed="rId6"/>
          <a:stretch>
            <a:fillRect/>
          </a:stretch>
        </p:blipFill>
        <p:spPr>
          <a:xfrm>
            <a:off x="653484" y="2771060"/>
            <a:ext cx="5451627" cy="3216460"/>
          </a:xfrm>
          <a:prstGeom prst="rect">
            <a:avLst/>
          </a:prstGeom>
          <a:effectLst/>
        </p:spPr>
      </p:pic>
      <p:pic>
        <p:nvPicPr>
          <p:cNvPr id="9" name="Imagen 8">
            <a:extLst>
              <a:ext uri="{FF2B5EF4-FFF2-40B4-BE49-F238E27FC236}">
                <a16:creationId xmlns:a16="http://schemas.microsoft.com/office/drawing/2014/main" id="{8F19FEEC-F4AA-47C4-FAA9-5B996961B1B0}"/>
              </a:ext>
            </a:extLst>
          </p:cNvPr>
          <p:cNvPicPr>
            <a:picLocks noChangeAspect="1"/>
          </p:cNvPicPr>
          <p:nvPr/>
        </p:nvPicPr>
        <p:blipFill>
          <a:blip r:embed="rId7"/>
          <a:stretch>
            <a:fillRect/>
          </a:stretch>
        </p:blipFill>
        <p:spPr>
          <a:xfrm>
            <a:off x="1259773" y="5240621"/>
            <a:ext cx="586791" cy="358171"/>
          </a:xfrm>
          <a:prstGeom prst="rect">
            <a:avLst/>
          </a:prstGeom>
        </p:spPr>
      </p:pic>
      <p:sp>
        <p:nvSpPr>
          <p:cNvPr id="10" name="Rectángulo 9">
            <a:extLst>
              <a:ext uri="{FF2B5EF4-FFF2-40B4-BE49-F238E27FC236}">
                <a16:creationId xmlns:a16="http://schemas.microsoft.com/office/drawing/2014/main" id="{A73F93B7-4CD5-EF67-007B-A1B6DD6DBE16}"/>
              </a:ext>
            </a:extLst>
          </p:cNvPr>
          <p:cNvSpPr/>
          <p:nvPr/>
        </p:nvSpPr>
        <p:spPr>
          <a:xfrm>
            <a:off x="5680953" y="2892347"/>
            <a:ext cx="330741" cy="40533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 name="Content Placeholder 4">
            <a:extLst>
              <a:ext uri="{FF2B5EF4-FFF2-40B4-BE49-F238E27FC236}">
                <a16:creationId xmlns:a16="http://schemas.microsoft.com/office/drawing/2014/main" id="{00A35B73-FD50-BFF9-7863-5CDDE816FFC2}"/>
              </a:ext>
            </a:extLst>
          </p:cNvPr>
          <p:cNvSpPr txBox="1">
            <a:spLocks/>
          </p:cNvSpPr>
          <p:nvPr/>
        </p:nvSpPr>
        <p:spPr>
          <a:xfrm>
            <a:off x="6485959" y="2548281"/>
            <a:ext cx="4942453" cy="3547719"/>
          </a:xfrm>
          <a:prstGeom prst="rect">
            <a:avLst/>
          </a:prstGeom>
        </p:spPr>
        <p:txBody>
          <a:bodyPr vert="horz" lIns="91440" tIns="45720" rIns="91440" bIns="45720" rtlCol="0">
            <a:normAutofit fontScale="92500"/>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algn="just">
              <a:buClr>
                <a:srgbClr val="0070C0"/>
              </a:buClr>
            </a:pPr>
            <a:r>
              <a:rPr kumimoji="0" lang="en-US" altLang="es-MX" sz="2000" b="0" i="0" u="none" strike="noStrike" cap="none" normalizeH="0" baseline="0" dirty="0">
                <a:ln>
                  <a:noFill/>
                </a:ln>
                <a:solidFill>
                  <a:schemeClr val="tx1"/>
                </a:solidFill>
                <a:effectLst/>
                <a:latin typeface="Arial" panose="020B0604020202020204" pitchFamily="34" charset="0"/>
              </a:rPr>
              <a:t>Although initially the percentage of successful landings is low, this increases as the number of flights rises.</a:t>
            </a:r>
          </a:p>
          <a:p>
            <a:pPr algn="just">
              <a:buClr>
                <a:srgbClr val="0070C0"/>
              </a:buClr>
            </a:pPr>
            <a:endParaRPr kumimoji="0" lang="en-US" altLang="es-MX" sz="2000" b="0" i="0" u="none" strike="noStrike" cap="none" normalizeH="0" baseline="0" dirty="0">
              <a:ln>
                <a:noFill/>
              </a:ln>
              <a:solidFill>
                <a:schemeClr val="tx1"/>
              </a:solidFill>
              <a:effectLst/>
              <a:latin typeface="Arial" panose="020B0604020202020204" pitchFamily="34" charset="0"/>
            </a:endParaRPr>
          </a:p>
          <a:p>
            <a:pPr algn="just">
              <a:buClr>
                <a:srgbClr val="0070C0"/>
              </a:buClr>
            </a:pPr>
            <a:r>
              <a:rPr kumimoji="0" lang="en-US" altLang="es-MX" sz="2000" b="0" i="0" u="none" strike="noStrike" cap="none" normalizeH="0" baseline="0" dirty="0">
                <a:ln>
                  <a:noFill/>
                </a:ln>
                <a:solidFill>
                  <a:schemeClr val="tx1"/>
                </a:solidFill>
                <a:effectLst/>
                <a:latin typeface="Arial" panose="020B0604020202020204" pitchFamily="34" charset="0"/>
              </a:rPr>
              <a:t>GTO and ISS are good examples on how the successful landing rate has increased.</a:t>
            </a:r>
          </a:p>
          <a:p>
            <a:pPr algn="just">
              <a:buClr>
                <a:srgbClr val="0070C0"/>
              </a:buClr>
            </a:pPr>
            <a:endParaRPr kumimoji="0" lang="en-US" altLang="es-MX" sz="2000" b="0" i="0" u="none" strike="noStrike" cap="none" normalizeH="0" baseline="0" dirty="0">
              <a:ln>
                <a:noFill/>
              </a:ln>
              <a:solidFill>
                <a:schemeClr val="tx1"/>
              </a:solidFill>
              <a:effectLst/>
              <a:latin typeface="Arial" panose="020B0604020202020204" pitchFamily="34" charset="0"/>
            </a:endParaRPr>
          </a:p>
          <a:p>
            <a:pPr algn="just">
              <a:buClr>
                <a:srgbClr val="0070C0"/>
              </a:buClr>
            </a:pPr>
            <a:r>
              <a:rPr kumimoji="0" lang="en-US" altLang="es-MX" sz="2000" b="0" i="0" u="none" strike="noStrike" cap="none" normalizeH="0" baseline="0" dirty="0">
                <a:ln>
                  <a:noFill/>
                </a:ln>
                <a:solidFill>
                  <a:schemeClr val="tx1"/>
                </a:solidFill>
                <a:effectLst/>
                <a:latin typeface="Arial" panose="020B0604020202020204" pitchFamily="34" charset="0"/>
              </a:rPr>
              <a:t>VLEO has been used as Launch Site in recent flights.</a:t>
            </a:r>
          </a:p>
          <a:p>
            <a:pPr marL="0" indent="0" algn="just">
              <a:buClr>
                <a:srgbClr val="0070C0"/>
              </a:buClr>
              <a:buNone/>
            </a:pPr>
            <a:endParaRPr kumimoji="0" lang="en-US" altLang="es-MX" sz="2000" b="0" i="0" u="none" strike="noStrike" cap="none" normalizeH="0" baseline="0" dirty="0">
              <a:ln>
                <a:noFill/>
              </a:ln>
              <a:solidFill>
                <a:schemeClr val="tx1"/>
              </a:solidFill>
              <a:effectLst/>
              <a:latin typeface="Arial" panose="020B0604020202020204" pitchFamily="34" charset="0"/>
            </a:endParaRPr>
          </a:p>
        </p:txBody>
      </p:sp>
      <p:sp>
        <p:nvSpPr>
          <p:cNvPr id="13" name="Slide Number Placeholder 5">
            <a:extLst>
              <a:ext uri="{FF2B5EF4-FFF2-40B4-BE49-F238E27FC236}">
                <a16:creationId xmlns:a16="http://schemas.microsoft.com/office/drawing/2014/main" id="{269C5437-BB62-CE40-F52C-9DEA0768C62B}"/>
              </a:ext>
            </a:extLst>
          </p:cNvPr>
          <p:cNvSpPr>
            <a:spLocks noGrp="1"/>
          </p:cNvSpPr>
          <p:nvPr>
            <p:ph type="sldNum" sz="quarter" idx="12"/>
          </p:nvPr>
        </p:nvSpPr>
        <p:spPr>
          <a:xfrm>
            <a:off x="10352540" y="295729"/>
            <a:ext cx="838199" cy="767687"/>
          </a:xfrm>
        </p:spPr>
        <p:txBody>
          <a:bodyPr vert="horz" lIns="91440" tIns="45720" rIns="91440" bIns="45720" rtlCol="0" anchor="b">
            <a:normAutofit/>
          </a:bodyPr>
          <a:lstStyle/>
          <a:p>
            <a:pPr>
              <a:spcAft>
                <a:spcPts val="600"/>
              </a:spcAft>
            </a:pPr>
            <a:fld id="{5075537C-CA84-1446-933C-8E9D027F9201}" type="slidenum">
              <a:rPr lang="en-US">
                <a:solidFill>
                  <a:srgbClr val="FFFFFF"/>
                </a:solidFill>
              </a:rPr>
              <a:pPr>
                <a:spcAft>
                  <a:spcPts val="600"/>
                </a:spcAft>
              </a:pPr>
              <a:t>19</a:t>
            </a:fld>
            <a:endParaRPr lang="en-US">
              <a:solidFill>
                <a:srgbClr val="FFFFFF"/>
              </a:solidFill>
            </a:endParaRPr>
          </a:p>
        </p:txBody>
      </p:sp>
    </p:spTree>
    <p:extLst>
      <p:ext uri="{BB962C8B-B14F-4D97-AF65-F5344CB8AC3E}">
        <p14:creationId xmlns:p14="http://schemas.microsoft.com/office/powerpoint/2010/main" val="1106727586"/>
      </p:ext>
    </p:extLst>
  </p:cSld>
  <p:clrMapOvr>
    <a:overrideClrMapping bg1="lt1" tx1="dk1" bg2="lt2" tx2="dk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DF19BAF3-7E20-4B9D-B544-BABAEEA1FA7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27" name="Picture 26">
            <a:extLst>
              <a:ext uri="{FF2B5EF4-FFF2-40B4-BE49-F238E27FC236}">
                <a16:creationId xmlns:a16="http://schemas.microsoft.com/office/drawing/2014/main" id="{950648F4-ABCD-4DF0-8641-76CFB235472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29" name="Oval 28">
            <a:extLst>
              <a:ext uri="{FF2B5EF4-FFF2-40B4-BE49-F238E27FC236}">
                <a16:creationId xmlns:a16="http://schemas.microsoft.com/office/drawing/2014/main" id="{989BE678-777B-482A-A616-FEDC47B162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s-MX"/>
          </a:p>
        </p:txBody>
      </p:sp>
      <p:pic>
        <p:nvPicPr>
          <p:cNvPr id="31" name="Picture 30">
            <a:extLst>
              <a:ext uri="{FF2B5EF4-FFF2-40B4-BE49-F238E27FC236}">
                <a16:creationId xmlns:a16="http://schemas.microsoft.com/office/drawing/2014/main" id="{CF1EB4BD-9C7E-4AA3-9681-C7EB0DA625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33" name="Picture 32">
            <a:extLst>
              <a:ext uri="{FF2B5EF4-FFF2-40B4-BE49-F238E27FC236}">
                <a16:creationId xmlns:a16="http://schemas.microsoft.com/office/drawing/2014/main" id="{94AAE3AA-3759-4D28-B0EF-575F25A514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35" name="Rectangle 34">
            <a:extLst>
              <a:ext uri="{FF2B5EF4-FFF2-40B4-BE49-F238E27FC236}">
                <a16:creationId xmlns:a16="http://schemas.microsoft.com/office/drawing/2014/main" id="{D28BE0C3-2102-4820-B88B-A448B184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s-MX"/>
          </a:p>
        </p:txBody>
      </p:sp>
      <p:sp>
        <p:nvSpPr>
          <p:cNvPr id="37" name="Rectangle 36">
            <a:extLst>
              <a:ext uri="{FF2B5EF4-FFF2-40B4-BE49-F238E27FC236}">
                <a16:creationId xmlns:a16="http://schemas.microsoft.com/office/drawing/2014/main" id="{C8A3C342-1D03-412F-8DD3-BF519E8E0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648930" y="629266"/>
            <a:ext cx="6188190" cy="1622321"/>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defTabSz="457200">
              <a:spcAft>
                <a:spcPts val="600"/>
              </a:spcAft>
            </a:pPr>
            <a:r>
              <a:rPr lang="en-US" sz="4200" dirty="0">
                <a:solidFill>
                  <a:srgbClr val="EBEBEB"/>
                </a:solidFill>
                <a:latin typeface="+mj-lt"/>
                <a:ea typeface="+mj-ea"/>
                <a:cs typeface="+mj-cs"/>
              </a:rPr>
              <a:t>Outline</a:t>
            </a:r>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648930" y="2438400"/>
            <a:ext cx="6188189" cy="378541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defTabSz="457200">
              <a:buClr>
                <a:schemeClr val="bg2">
                  <a:lumMod val="40000"/>
                  <a:lumOff val="60000"/>
                </a:schemeClr>
              </a:buClr>
              <a:buSzPct val="80000"/>
              <a:buFont typeface="Wingdings 3" charset="2"/>
              <a:buChar char=""/>
            </a:pPr>
            <a:r>
              <a:rPr lang="en-US">
                <a:solidFill>
                  <a:srgbClr val="FFFFFF"/>
                </a:solidFill>
                <a:latin typeface="+mj-lt"/>
                <a:ea typeface="+mj-ea"/>
                <a:cs typeface="+mj-cs"/>
              </a:rPr>
              <a:t>Executive Summary</a:t>
            </a:r>
          </a:p>
          <a:p>
            <a:pPr defTabSz="457200">
              <a:buClr>
                <a:schemeClr val="bg2">
                  <a:lumMod val="40000"/>
                  <a:lumOff val="60000"/>
                </a:schemeClr>
              </a:buClr>
              <a:buSzPct val="80000"/>
              <a:buFont typeface="Wingdings 3" charset="2"/>
              <a:buChar char=""/>
            </a:pPr>
            <a:r>
              <a:rPr lang="en-US">
                <a:solidFill>
                  <a:srgbClr val="FFFFFF"/>
                </a:solidFill>
                <a:latin typeface="+mj-lt"/>
                <a:ea typeface="+mj-ea"/>
                <a:cs typeface="+mj-cs"/>
              </a:rPr>
              <a:t>Introduction</a:t>
            </a:r>
          </a:p>
          <a:p>
            <a:pPr defTabSz="457200">
              <a:buClr>
                <a:schemeClr val="bg2">
                  <a:lumMod val="40000"/>
                  <a:lumOff val="60000"/>
                </a:schemeClr>
              </a:buClr>
              <a:buSzPct val="80000"/>
              <a:buFont typeface="Wingdings 3" charset="2"/>
              <a:buChar char=""/>
            </a:pPr>
            <a:r>
              <a:rPr lang="en-US">
                <a:solidFill>
                  <a:srgbClr val="FFFFFF"/>
                </a:solidFill>
                <a:latin typeface="+mj-lt"/>
                <a:ea typeface="+mj-ea"/>
                <a:cs typeface="+mj-cs"/>
              </a:rPr>
              <a:t>Methodology</a:t>
            </a:r>
          </a:p>
          <a:p>
            <a:pPr defTabSz="457200">
              <a:buClr>
                <a:schemeClr val="bg2">
                  <a:lumMod val="40000"/>
                  <a:lumOff val="60000"/>
                </a:schemeClr>
              </a:buClr>
              <a:buSzPct val="80000"/>
              <a:buFont typeface="Wingdings 3" charset="2"/>
              <a:buChar char=""/>
            </a:pPr>
            <a:r>
              <a:rPr lang="en-US">
                <a:solidFill>
                  <a:srgbClr val="FFFFFF"/>
                </a:solidFill>
                <a:latin typeface="+mj-lt"/>
                <a:ea typeface="+mj-ea"/>
                <a:cs typeface="+mj-cs"/>
              </a:rPr>
              <a:t>Results</a:t>
            </a:r>
          </a:p>
          <a:p>
            <a:pPr defTabSz="457200">
              <a:buClr>
                <a:schemeClr val="bg2">
                  <a:lumMod val="40000"/>
                  <a:lumOff val="60000"/>
                </a:schemeClr>
              </a:buClr>
              <a:buSzPct val="80000"/>
              <a:buFont typeface="Wingdings 3" charset="2"/>
              <a:buChar char=""/>
            </a:pPr>
            <a:r>
              <a:rPr lang="en-US">
                <a:solidFill>
                  <a:srgbClr val="FFFFFF"/>
                </a:solidFill>
                <a:latin typeface="+mj-lt"/>
                <a:ea typeface="+mj-ea"/>
                <a:cs typeface="+mj-cs"/>
              </a:rPr>
              <a:t>Conclusion</a:t>
            </a:r>
          </a:p>
          <a:p>
            <a:pPr defTabSz="457200">
              <a:buClr>
                <a:schemeClr val="bg2">
                  <a:lumMod val="40000"/>
                  <a:lumOff val="60000"/>
                </a:schemeClr>
              </a:buClr>
              <a:buSzPct val="80000"/>
              <a:buFont typeface="Wingdings 3" charset="2"/>
              <a:buChar char=""/>
            </a:pPr>
            <a:r>
              <a:rPr lang="en-US">
                <a:solidFill>
                  <a:srgbClr val="FFFFFF"/>
                </a:solidFill>
                <a:latin typeface="+mj-lt"/>
                <a:ea typeface="+mj-ea"/>
                <a:cs typeface="+mj-cs"/>
              </a:rPr>
              <a:t>Appendix</a:t>
            </a:r>
          </a:p>
        </p:txBody>
      </p:sp>
      <p:sp>
        <p:nvSpPr>
          <p:cNvPr id="39" name="Freeform 31">
            <a:extLst>
              <a:ext uri="{FF2B5EF4-FFF2-40B4-BE49-F238E27FC236}">
                <a16:creationId xmlns:a16="http://schemas.microsoft.com/office/drawing/2014/main" id="{81CC9B02-E087-4350-AEBD-2C3CF001AF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15974"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pic>
        <p:nvPicPr>
          <p:cNvPr id="21" name="Picture 20" descr="Person writing on a notepad">
            <a:extLst>
              <a:ext uri="{FF2B5EF4-FFF2-40B4-BE49-F238E27FC236}">
                <a16:creationId xmlns:a16="http://schemas.microsoft.com/office/drawing/2014/main" id="{B5743DA0-F6B1-EBE0-4320-96631A677514}"/>
              </a:ext>
            </a:extLst>
          </p:cNvPr>
          <p:cNvPicPr>
            <a:picLocks noChangeAspect="1"/>
          </p:cNvPicPr>
          <p:nvPr/>
        </p:nvPicPr>
        <p:blipFill rotWithShape="1">
          <a:blip r:embed="rId8"/>
          <a:srcRect l="25015" r="17630"/>
          <a:stretch/>
        </p:blipFill>
        <p:spPr>
          <a:xfrm>
            <a:off x="7229175" y="1"/>
            <a:ext cx="4963245" cy="6858001"/>
          </a:xfrm>
          <a:custGeom>
            <a:avLst/>
            <a:gdLst/>
            <a:ahLst/>
            <a:cxnLst/>
            <a:rect l="l" t="t" r="r" b="b"/>
            <a:pathLst>
              <a:path w="4963245" h="6858001">
                <a:moveTo>
                  <a:pt x="1177" y="0"/>
                </a:moveTo>
                <a:lnTo>
                  <a:pt x="1344715" y="0"/>
                </a:lnTo>
                <a:lnTo>
                  <a:pt x="1344715" y="1"/>
                </a:lnTo>
                <a:lnTo>
                  <a:pt x="4963245" y="1"/>
                </a:lnTo>
                <a:lnTo>
                  <a:pt x="4963244" y="6858001"/>
                </a:lnTo>
                <a:lnTo>
                  <a:pt x="900697" y="6858001"/>
                </a:lnTo>
                <a:lnTo>
                  <a:pt x="900697" y="6858000"/>
                </a:lnTo>
                <a:lnTo>
                  <a:pt x="0" y="6858000"/>
                </a:lnTo>
                <a:lnTo>
                  <a:pt x="5883" y="6817538"/>
                </a:lnTo>
                <a:lnTo>
                  <a:pt x="23196" y="6698894"/>
                </a:lnTo>
                <a:lnTo>
                  <a:pt x="35299" y="6612483"/>
                </a:lnTo>
                <a:lnTo>
                  <a:pt x="48073" y="6509613"/>
                </a:lnTo>
                <a:lnTo>
                  <a:pt x="63369" y="6387541"/>
                </a:lnTo>
                <a:lnTo>
                  <a:pt x="79506" y="6252438"/>
                </a:lnTo>
                <a:lnTo>
                  <a:pt x="96483" y="6100191"/>
                </a:lnTo>
                <a:lnTo>
                  <a:pt x="114469" y="5934227"/>
                </a:lnTo>
                <a:lnTo>
                  <a:pt x="132454" y="5753862"/>
                </a:lnTo>
                <a:lnTo>
                  <a:pt x="150776" y="5561838"/>
                </a:lnTo>
                <a:lnTo>
                  <a:pt x="167753" y="5354726"/>
                </a:lnTo>
                <a:lnTo>
                  <a:pt x="184058" y="5138013"/>
                </a:lnTo>
                <a:lnTo>
                  <a:pt x="198849" y="4908956"/>
                </a:lnTo>
                <a:lnTo>
                  <a:pt x="212969" y="4670298"/>
                </a:lnTo>
                <a:lnTo>
                  <a:pt x="226248" y="4421352"/>
                </a:lnTo>
                <a:lnTo>
                  <a:pt x="230955" y="4293793"/>
                </a:lnTo>
                <a:lnTo>
                  <a:pt x="236165" y="4163492"/>
                </a:lnTo>
                <a:lnTo>
                  <a:pt x="241040" y="4031133"/>
                </a:lnTo>
                <a:lnTo>
                  <a:pt x="244234" y="3898087"/>
                </a:lnTo>
                <a:lnTo>
                  <a:pt x="247091" y="3762299"/>
                </a:lnTo>
                <a:lnTo>
                  <a:pt x="250117" y="3625139"/>
                </a:lnTo>
                <a:lnTo>
                  <a:pt x="252134" y="3485236"/>
                </a:lnTo>
                <a:lnTo>
                  <a:pt x="252134" y="3343961"/>
                </a:lnTo>
                <a:lnTo>
                  <a:pt x="253142" y="3201315"/>
                </a:lnTo>
                <a:lnTo>
                  <a:pt x="252134" y="3057297"/>
                </a:lnTo>
                <a:lnTo>
                  <a:pt x="250117" y="2911221"/>
                </a:lnTo>
                <a:lnTo>
                  <a:pt x="248268" y="2765146"/>
                </a:lnTo>
                <a:lnTo>
                  <a:pt x="244234" y="2617013"/>
                </a:lnTo>
                <a:lnTo>
                  <a:pt x="240032" y="2467509"/>
                </a:lnTo>
                <a:lnTo>
                  <a:pt x="235157" y="2318004"/>
                </a:lnTo>
                <a:lnTo>
                  <a:pt x="228266" y="2167128"/>
                </a:lnTo>
                <a:lnTo>
                  <a:pt x="220029" y="2014881"/>
                </a:lnTo>
                <a:lnTo>
                  <a:pt x="212129" y="1861947"/>
                </a:lnTo>
                <a:lnTo>
                  <a:pt x="202044" y="1709014"/>
                </a:lnTo>
                <a:lnTo>
                  <a:pt x="189941" y="1554023"/>
                </a:lnTo>
                <a:lnTo>
                  <a:pt x="177839" y="1401090"/>
                </a:lnTo>
                <a:lnTo>
                  <a:pt x="163887" y="1245413"/>
                </a:lnTo>
                <a:lnTo>
                  <a:pt x="148591" y="1089051"/>
                </a:lnTo>
                <a:lnTo>
                  <a:pt x="132455" y="934746"/>
                </a:lnTo>
                <a:lnTo>
                  <a:pt x="113629" y="778383"/>
                </a:lnTo>
                <a:lnTo>
                  <a:pt x="93458" y="622707"/>
                </a:lnTo>
                <a:lnTo>
                  <a:pt x="73455" y="466344"/>
                </a:lnTo>
                <a:lnTo>
                  <a:pt x="50091" y="310668"/>
                </a:lnTo>
                <a:lnTo>
                  <a:pt x="26222" y="155677"/>
                </a:lnTo>
                <a:close/>
              </a:path>
            </a:pathLst>
          </a:custGeom>
        </p:spPr>
      </p:pic>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10352540" y="295729"/>
            <a:ext cx="838199" cy="767687"/>
          </a:xfrm>
        </p:spPr>
        <p:txBody>
          <a:bodyPr vert="horz" lIns="91440" tIns="45720" rIns="91440" bIns="45720" rtlCol="0" anchor="b">
            <a:normAutofit/>
          </a:bodyPr>
          <a:lstStyle/>
          <a:p>
            <a:pPr>
              <a:spcAft>
                <a:spcPts val="600"/>
              </a:spcAft>
            </a:pPr>
            <a:fld id="{5075537C-CA84-1446-933C-8E9D027F9201}" type="slidenum">
              <a:rPr lang="en-US">
                <a:solidFill>
                  <a:srgbClr val="FFFFFF"/>
                </a:solidFill>
              </a:rPr>
              <a:pPr>
                <a:spcAft>
                  <a:spcPts val="600"/>
                </a:spcAft>
              </a:pPr>
              <a:t>2</a:t>
            </a:fld>
            <a:endParaRPr lang="en-US">
              <a:solidFill>
                <a:srgbClr val="FFFFFF"/>
              </a:solidFill>
            </a:endParaRP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5" name="Picture 34">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37" name="Picture 36">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39" name="Oval 38">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s-MX"/>
          </a:p>
        </p:txBody>
      </p:sp>
      <p:pic>
        <p:nvPicPr>
          <p:cNvPr id="41" name="Picture 40">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43" name="Picture 42">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45" name="Rectangle 44">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s-MX"/>
          </a:p>
        </p:txBody>
      </p:sp>
      <p:sp>
        <p:nvSpPr>
          <p:cNvPr id="47" name="Rectangle 46">
            <a:extLst>
              <a:ext uri="{FF2B5EF4-FFF2-40B4-BE49-F238E27FC236}">
                <a16:creationId xmlns:a16="http://schemas.microsoft.com/office/drawing/2014/main" id="{EE4E366E-272A-409E-840F-9A6A64A9E3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A721560C-E4AB-4287-A29C-3F6916794C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s-MX"/>
          </a:p>
        </p:txBody>
      </p:sp>
      <p:sp>
        <p:nvSpPr>
          <p:cNvPr id="51" name="Freeform 7">
            <a:extLst>
              <a:ext uri="{FF2B5EF4-FFF2-40B4-BE49-F238E27FC236}">
                <a16:creationId xmlns:a16="http://schemas.microsoft.com/office/drawing/2014/main" id="{DF6CFF07-D953-4F9C-9A0E-E0A6AACB61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algn="ctr"/>
            <a:endParaRPr lang="en-US">
              <a:solidFill>
                <a:schemeClr val="tx1"/>
              </a:solidFill>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648930" y="629267"/>
            <a:ext cx="9252154" cy="1016654"/>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defTabSz="457200">
              <a:spcAft>
                <a:spcPts val="600"/>
              </a:spcAft>
            </a:pPr>
            <a:r>
              <a:rPr lang="en-US" sz="4200" b="0" i="0" kern="1200">
                <a:solidFill>
                  <a:srgbClr val="EBEBEB"/>
                </a:solidFill>
                <a:latin typeface="+mj-lt"/>
                <a:ea typeface="+mj-ea"/>
                <a:cs typeface="+mj-cs"/>
              </a:rPr>
              <a:t>Payload vs. Orbit Type</a:t>
            </a:r>
          </a:p>
        </p:txBody>
      </p:sp>
      <p:sp useBgFill="1">
        <p:nvSpPr>
          <p:cNvPr id="53" name="Freeform: Shape 52">
            <a:extLst>
              <a:ext uri="{FF2B5EF4-FFF2-40B4-BE49-F238E27FC236}">
                <a16:creationId xmlns:a16="http://schemas.microsoft.com/office/drawing/2014/main" id="{DAA4FEEE-0B5F-41BF-825D-60F9FB0895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7" cy="5095933"/>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ln>
            <a:noFill/>
          </a:ln>
        </p:spPr>
        <p:txBody>
          <a:bodyPr/>
          <a:lstStyle/>
          <a:p>
            <a:endParaRPr lang="es-MX"/>
          </a:p>
        </p:txBody>
      </p:sp>
      <p:pic>
        <p:nvPicPr>
          <p:cNvPr id="6" name="Imagen 5">
            <a:extLst>
              <a:ext uri="{FF2B5EF4-FFF2-40B4-BE49-F238E27FC236}">
                <a16:creationId xmlns:a16="http://schemas.microsoft.com/office/drawing/2014/main" id="{F1623D3C-1AFA-5B68-D991-C1C615BD8216}"/>
              </a:ext>
            </a:extLst>
          </p:cNvPr>
          <p:cNvPicPr>
            <a:picLocks noChangeAspect="1"/>
          </p:cNvPicPr>
          <p:nvPr/>
        </p:nvPicPr>
        <p:blipFill>
          <a:blip r:embed="rId6"/>
          <a:stretch>
            <a:fillRect/>
          </a:stretch>
        </p:blipFill>
        <p:spPr>
          <a:xfrm>
            <a:off x="6091916" y="2757431"/>
            <a:ext cx="5451627" cy="3243717"/>
          </a:xfrm>
          <a:prstGeom prst="rect">
            <a:avLst/>
          </a:prstGeom>
          <a:effectLst/>
        </p:spPr>
      </p:pic>
      <p:pic>
        <p:nvPicPr>
          <p:cNvPr id="9" name="Imagen 8">
            <a:extLst>
              <a:ext uri="{FF2B5EF4-FFF2-40B4-BE49-F238E27FC236}">
                <a16:creationId xmlns:a16="http://schemas.microsoft.com/office/drawing/2014/main" id="{8C264EDA-BCB2-7A59-F52C-3BE6DED2BCDB}"/>
              </a:ext>
            </a:extLst>
          </p:cNvPr>
          <p:cNvPicPr>
            <a:picLocks noChangeAspect="1"/>
          </p:cNvPicPr>
          <p:nvPr/>
        </p:nvPicPr>
        <p:blipFill>
          <a:blip r:embed="rId7"/>
          <a:stretch>
            <a:fillRect/>
          </a:stretch>
        </p:blipFill>
        <p:spPr>
          <a:xfrm>
            <a:off x="6699364" y="5233482"/>
            <a:ext cx="586791" cy="358171"/>
          </a:xfrm>
          <a:prstGeom prst="rect">
            <a:avLst/>
          </a:prstGeom>
        </p:spPr>
      </p:pic>
      <p:sp>
        <p:nvSpPr>
          <p:cNvPr id="10" name="Rectángulo 9">
            <a:extLst>
              <a:ext uri="{FF2B5EF4-FFF2-40B4-BE49-F238E27FC236}">
                <a16:creationId xmlns:a16="http://schemas.microsoft.com/office/drawing/2014/main" id="{F2AEB27D-8535-DF22-A089-DA2D8B3B37DD}"/>
              </a:ext>
            </a:extLst>
          </p:cNvPr>
          <p:cNvSpPr/>
          <p:nvPr/>
        </p:nvSpPr>
        <p:spPr>
          <a:xfrm>
            <a:off x="11104997" y="2866155"/>
            <a:ext cx="330741" cy="40533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 name="Content Placeholder 4">
            <a:extLst>
              <a:ext uri="{FF2B5EF4-FFF2-40B4-BE49-F238E27FC236}">
                <a16:creationId xmlns:a16="http://schemas.microsoft.com/office/drawing/2014/main" id="{EAE8260A-9B9C-8334-B2C9-C76EF7D40339}"/>
              </a:ext>
            </a:extLst>
          </p:cNvPr>
          <p:cNvSpPr txBox="1">
            <a:spLocks/>
          </p:cNvSpPr>
          <p:nvPr/>
        </p:nvSpPr>
        <p:spPr>
          <a:xfrm>
            <a:off x="648931" y="2548281"/>
            <a:ext cx="5233572" cy="3547719"/>
          </a:xfrm>
          <a:prstGeom prst="rect">
            <a:avLst/>
          </a:prstGeom>
        </p:spPr>
        <p:txBody>
          <a:bodyPr vert="horz" lIns="91440" tIns="45720" rIns="91440" bIns="45720" rtlCol="0">
            <a:normAutofit fontScale="92500" lnSpcReduction="20000"/>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algn="just">
              <a:buClr>
                <a:srgbClr val="0070C0"/>
              </a:buClr>
            </a:pPr>
            <a:r>
              <a:rPr kumimoji="0" lang="en-US" altLang="es-MX" sz="2000" b="0" i="0" u="none" strike="noStrike" cap="none" normalizeH="0" baseline="0" dirty="0">
                <a:ln>
                  <a:noFill/>
                </a:ln>
                <a:solidFill>
                  <a:schemeClr val="tx1"/>
                </a:solidFill>
                <a:effectLst/>
                <a:latin typeface="Arial" panose="020B0604020202020204" pitchFamily="34" charset="0"/>
              </a:rPr>
              <a:t>GTO and ISS are used for a specific payload mass range.</a:t>
            </a:r>
          </a:p>
          <a:p>
            <a:pPr marL="0" indent="0" algn="just">
              <a:buClr>
                <a:srgbClr val="0070C0"/>
              </a:buClr>
              <a:buNone/>
            </a:pPr>
            <a:endParaRPr kumimoji="0" lang="en-US" altLang="es-MX" sz="2000" b="0" i="0" u="none" strike="noStrike" cap="none" normalizeH="0" baseline="0" dirty="0">
              <a:ln>
                <a:noFill/>
              </a:ln>
              <a:solidFill>
                <a:schemeClr val="tx1"/>
              </a:solidFill>
              <a:effectLst/>
              <a:latin typeface="Arial" panose="020B0604020202020204" pitchFamily="34" charset="0"/>
            </a:endParaRPr>
          </a:p>
          <a:p>
            <a:pPr algn="just">
              <a:buClr>
                <a:srgbClr val="0070C0"/>
              </a:buClr>
            </a:pPr>
            <a:r>
              <a:rPr lang="en-US" altLang="es-MX" dirty="0">
                <a:latin typeface="Arial" panose="020B0604020202020204" pitchFamily="34" charset="0"/>
              </a:rPr>
              <a:t>ISS, PO and VLEO are the only orbits with payloads over 8000kg.</a:t>
            </a:r>
          </a:p>
          <a:p>
            <a:pPr marL="0" indent="0" algn="just">
              <a:buClr>
                <a:srgbClr val="0070C0"/>
              </a:buClr>
              <a:buNone/>
            </a:pPr>
            <a:endParaRPr kumimoji="0" lang="en-US" altLang="es-MX" sz="2000" b="0" i="0" u="none" strike="noStrike" cap="none" normalizeH="0" baseline="0" dirty="0">
              <a:ln>
                <a:noFill/>
              </a:ln>
              <a:solidFill>
                <a:schemeClr val="tx1"/>
              </a:solidFill>
              <a:effectLst/>
              <a:latin typeface="Arial" panose="020B0604020202020204" pitchFamily="34" charset="0"/>
            </a:endParaRPr>
          </a:p>
          <a:p>
            <a:pPr algn="just">
              <a:buClr>
                <a:srgbClr val="0070C0"/>
              </a:buClr>
            </a:pPr>
            <a:r>
              <a:rPr kumimoji="0" lang="en-US" altLang="es-MX" sz="2000" b="0" i="0" u="none" strike="noStrike" cap="none" normalizeH="0" baseline="0" dirty="0">
                <a:ln>
                  <a:noFill/>
                </a:ln>
                <a:solidFill>
                  <a:schemeClr val="tx1"/>
                </a:solidFill>
                <a:effectLst/>
                <a:latin typeface="Arial" panose="020B0604020202020204" pitchFamily="34" charset="0"/>
              </a:rPr>
              <a:t>SSO, one of the best launching orbits, is below 5000kg payload mass.</a:t>
            </a:r>
          </a:p>
          <a:p>
            <a:pPr algn="just">
              <a:buClr>
                <a:srgbClr val="0070C0"/>
              </a:buClr>
            </a:pPr>
            <a:endParaRPr kumimoji="0" lang="en-US" altLang="es-MX" sz="2000" b="0" i="0" u="none" strike="noStrike" cap="none" normalizeH="0" baseline="0" dirty="0">
              <a:ln>
                <a:noFill/>
              </a:ln>
              <a:solidFill>
                <a:schemeClr val="tx1"/>
              </a:solidFill>
              <a:effectLst/>
              <a:latin typeface="Arial" panose="020B0604020202020204" pitchFamily="34" charset="0"/>
            </a:endParaRPr>
          </a:p>
          <a:p>
            <a:pPr algn="just">
              <a:buClr>
                <a:srgbClr val="0070C0"/>
              </a:buClr>
            </a:pPr>
            <a:r>
              <a:rPr kumimoji="0" lang="en-US" altLang="es-MX" sz="2000" b="0" i="0" u="none" strike="noStrike" cap="none" normalizeH="0" baseline="0" dirty="0">
                <a:ln>
                  <a:noFill/>
                </a:ln>
                <a:solidFill>
                  <a:schemeClr val="tx1"/>
                </a:solidFill>
                <a:effectLst/>
                <a:latin typeface="Arial" panose="020B0604020202020204" pitchFamily="34" charset="0"/>
              </a:rPr>
              <a:t>VLEO, one of the best launching orbits, is above 13000kg payload mass.</a:t>
            </a:r>
          </a:p>
        </p:txBody>
      </p:sp>
      <p:sp>
        <p:nvSpPr>
          <p:cNvPr id="13" name="Slide Number Placeholder 5">
            <a:extLst>
              <a:ext uri="{FF2B5EF4-FFF2-40B4-BE49-F238E27FC236}">
                <a16:creationId xmlns:a16="http://schemas.microsoft.com/office/drawing/2014/main" id="{15032AB3-645B-B04A-6574-193976576D17}"/>
              </a:ext>
            </a:extLst>
          </p:cNvPr>
          <p:cNvSpPr>
            <a:spLocks noGrp="1"/>
          </p:cNvSpPr>
          <p:nvPr>
            <p:ph type="sldNum" sz="quarter" idx="12"/>
          </p:nvPr>
        </p:nvSpPr>
        <p:spPr>
          <a:xfrm>
            <a:off x="10352540" y="295729"/>
            <a:ext cx="838199" cy="767687"/>
          </a:xfrm>
        </p:spPr>
        <p:txBody>
          <a:bodyPr vert="horz" lIns="91440" tIns="45720" rIns="91440" bIns="45720" rtlCol="0" anchor="b">
            <a:normAutofit/>
          </a:bodyPr>
          <a:lstStyle/>
          <a:p>
            <a:pPr>
              <a:spcAft>
                <a:spcPts val="600"/>
              </a:spcAft>
            </a:pPr>
            <a:fld id="{5075537C-CA84-1446-933C-8E9D027F9201}" type="slidenum">
              <a:rPr lang="en-US">
                <a:solidFill>
                  <a:srgbClr val="FFFFFF"/>
                </a:solidFill>
              </a:rPr>
              <a:pPr>
                <a:spcAft>
                  <a:spcPts val="600"/>
                </a:spcAft>
              </a:pPr>
              <a:t>20</a:t>
            </a:fld>
            <a:endParaRPr lang="en-US">
              <a:solidFill>
                <a:srgbClr val="FFFFFF"/>
              </a:solidFill>
            </a:endParaRPr>
          </a:p>
        </p:txBody>
      </p:sp>
    </p:spTree>
    <p:extLst>
      <p:ext uri="{BB962C8B-B14F-4D97-AF65-F5344CB8AC3E}">
        <p14:creationId xmlns:p14="http://schemas.microsoft.com/office/powerpoint/2010/main" val="3145340593"/>
      </p:ext>
    </p:extLst>
  </p:cSld>
  <p:clrMapOvr>
    <a:overrideClrMapping bg1="lt1" tx1="dk1" bg2="lt2" tx2="dk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11">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0" name="Picture 13">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1" name="Oval 15">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s-MX"/>
          </a:p>
        </p:txBody>
      </p:sp>
      <p:pic>
        <p:nvPicPr>
          <p:cNvPr id="13" name="Picture 17">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5" name="Picture 19">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7" name="Rectangle 21">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s-MX"/>
          </a:p>
        </p:txBody>
      </p:sp>
      <p:sp>
        <p:nvSpPr>
          <p:cNvPr id="19" name="Rectangle 23">
            <a:extLst>
              <a:ext uri="{FF2B5EF4-FFF2-40B4-BE49-F238E27FC236}">
                <a16:creationId xmlns:a16="http://schemas.microsoft.com/office/drawing/2014/main" id="{9362849A-570D-49DB-954C-63F144E88A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1" name="Rectangle 25">
            <a:extLst>
              <a:ext uri="{FF2B5EF4-FFF2-40B4-BE49-F238E27FC236}">
                <a16:creationId xmlns:a16="http://schemas.microsoft.com/office/drawing/2014/main" id="{1CA42011-E478-428B-9D15-A98E338BF8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s-MX"/>
          </a:p>
        </p:txBody>
      </p:sp>
      <p:sp>
        <p:nvSpPr>
          <p:cNvPr id="23" name="Freeform 7">
            <a:extLst>
              <a:ext uri="{FF2B5EF4-FFF2-40B4-BE49-F238E27FC236}">
                <a16:creationId xmlns:a16="http://schemas.microsoft.com/office/drawing/2014/main" id="{9ED2773C-FE51-4632-BA46-036BDCDA6E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algn="ctr"/>
            <a:endParaRPr lang="en-US">
              <a:solidFill>
                <a:schemeClr val="tx1"/>
              </a:solidFill>
            </a:endParaRP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648930" y="629267"/>
            <a:ext cx="9252154" cy="1016654"/>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defTabSz="457200">
              <a:spcAft>
                <a:spcPts val="600"/>
              </a:spcAft>
            </a:pPr>
            <a:r>
              <a:rPr lang="en-US" sz="4200" b="0" i="0" kern="1200">
                <a:solidFill>
                  <a:srgbClr val="EBEBEB"/>
                </a:solidFill>
                <a:latin typeface="+mj-lt"/>
                <a:ea typeface="+mj-ea"/>
                <a:cs typeface="+mj-cs"/>
              </a:rPr>
              <a:t>Launch Success Yearly Trend</a:t>
            </a:r>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10352540" y="295729"/>
            <a:ext cx="838199" cy="767687"/>
          </a:xfrm>
        </p:spPr>
        <p:txBody>
          <a:bodyPr vert="horz" lIns="91440" tIns="45720" rIns="91440" bIns="45720" rtlCol="0" anchor="b">
            <a:normAutofit/>
          </a:bodyPr>
          <a:lstStyle/>
          <a:p>
            <a:pPr>
              <a:spcAft>
                <a:spcPts val="600"/>
              </a:spcAft>
            </a:pPr>
            <a:fld id="{5075537C-CA84-1446-933C-8E9D027F9201}" type="slidenum">
              <a:rPr lang="en-US" smtClean="0">
                <a:solidFill>
                  <a:srgbClr val="FFFFFF"/>
                </a:solidFill>
              </a:rPr>
              <a:pPr>
                <a:spcAft>
                  <a:spcPts val="600"/>
                </a:spcAft>
              </a:pPr>
              <a:t>21</a:t>
            </a:fld>
            <a:endParaRPr lang="en-US" dirty="0">
              <a:solidFill>
                <a:srgbClr val="FFFFFF"/>
              </a:solidFill>
            </a:endParaRPr>
          </a:p>
        </p:txBody>
      </p:sp>
      <p:sp useBgFill="1">
        <p:nvSpPr>
          <p:cNvPr id="25" name="Freeform: Shape 29">
            <a:extLst>
              <a:ext uri="{FF2B5EF4-FFF2-40B4-BE49-F238E27FC236}">
                <a16:creationId xmlns:a16="http://schemas.microsoft.com/office/drawing/2014/main" id="{E02F9158-C4C2-46A8-BE73-A4F77E139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7" cy="5095933"/>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ln>
            <a:noFill/>
          </a:ln>
        </p:spPr>
        <p:txBody>
          <a:bodyPr/>
          <a:lstStyle/>
          <a:p>
            <a:endParaRPr lang="es-MX"/>
          </a:p>
        </p:txBody>
      </p:sp>
      <p:pic>
        <p:nvPicPr>
          <p:cNvPr id="6" name="Imagen 5">
            <a:extLst>
              <a:ext uri="{FF2B5EF4-FFF2-40B4-BE49-F238E27FC236}">
                <a16:creationId xmlns:a16="http://schemas.microsoft.com/office/drawing/2014/main" id="{7CAB2ADD-C258-ED4F-422C-F084DD730255}"/>
              </a:ext>
            </a:extLst>
          </p:cNvPr>
          <p:cNvPicPr>
            <a:picLocks noChangeAspect="1"/>
          </p:cNvPicPr>
          <p:nvPr/>
        </p:nvPicPr>
        <p:blipFill>
          <a:blip r:embed="rId6"/>
          <a:stretch>
            <a:fillRect/>
          </a:stretch>
        </p:blipFill>
        <p:spPr>
          <a:xfrm>
            <a:off x="653484" y="2764245"/>
            <a:ext cx="5451627" cy="3230090"/>
          </a:xfrm>
          <a:prstGeom prst="rect">
            <a:avLst/>
          </a:prstGeom>
          <a:effectLst/>
        </p:spPr>
      </p:pic>
      <p:sp>
        <p:nvSpPr>
          <p:cNvPr id="8" name="Content Placeholder 4">
            <a:extLst>
              <a:ext uri="{FF2B5EF4-FFF2-40B4-BE49-F238E27FC236}">
                <a16:creationId xmlns:a16="http://schemas.microsoft.com/office/drawing/2014/main" id="{5CF85F11-C98E-D47F-A2D1-87C189D12A2B}"/>
              </a:ext>
            </a:extLst>
          </p:cNvPr>
          <p:cNvSpPr txBox="1">
            <a:spLocks/>
          </p:cNvSpPr>
          <p:nvPr/>
        </p:nvSpPr>
        <p:spPr>
          <a:xfrm>
            <a:off x="6485959" y="2548281"/>
            <a:ext cx="4942453" cy="3547719"/>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algn="just">
              <a:buClr>
                <a:srgbClr val="0070C0"/>
              </a:buClr>
            </a:pPr>
            <a:r>
              <a:rPr kumimoji="0" lang="en-US" altLang="es-MX" sz="2000" b="0" i="0" u="none" strike="noStrike" cap="none" normalizeH="0" baseline="0" dirty="0">
                <a:ln>
                  <a:noFill/>
                </a:ln>
                <a:solidFill>
                  <a:schemeClr val="tx1"/>
                </a:solidFill>
                <a:effectLst/>
                <a:latin typeface="Arial" panose="020B0604020202020204" pitchFamily="34" charset="0"/>
              </a:rPr>
              <a:t>The graphs shows how the successful landing rate has increase over the time.</a:t>
            </a:r>
          </a:p>
          <a:p>
            <a:pPr algn="just">
              <a:buClr>
                <a:srgbClr val="0070C0"/>
              </a:buClr>
            </a:pPr>
            <a:endParaRPr kumimoji="0" lang="en-US" altLang="es-MX" sz="2000" b="0" i="0" u="none" strike="noStrike" cap="none" normalizeH="0" baseline="0" dirty="0">
              <a:ln>
                <a:noFill/>
              </a:ln>
              <a:solidFill>
                <a:schemeClr val="tx1"/>
              </a:solidFill>
              <a:effectLst/>
              <a:latin typeface="Arial" panose="020B0604020202020204" pitchFamily="34" charset="0"/>
            </a:endParaRPr>
          </a:p>
          <a:p>
            <a:pPr algn="just">
              <a:buClr>
                <a:srgbClr val="0070C0"/>
              </a:buClr>
            </a:pPr>
            <a:r>
              <a:rPr kumimoji="0" lang="en-US" altLang="es-MX" sz="2000" b="0" i="0" u="none" strike="noStrike" cap="none" normalizeH="0" baseline="0" dirty="0">
                <a:ln>
                  <a:noFill/>
                </a:ln>
                <a:solidFill>
                  <a:schemeClr val="tx1"/>
                </a:solidFill>
                <a:effectLst/>
                <a:latin typeface="Arial" panose="020B0604020202020204" pitchFamily="34" charset="0"/>
              </a:rPr>
              <a:t>Since 2013 the successful landing rate has improved considerable.</a:t>
            </a:r>
          </a:p>
          <a:p>
            <a:pPr algn="just">
              <a:buClr>
                <a:srgbClr val="0070C0"/>
              </a:buClr>
            </a:pPr>
            <a:endParaRPr kumimoji="0" lang="en-US" altLang="es-MX" sz="2000" b="0" i="0" u="none" strike="noStrike" cap="none" normalizeH="0" baseline="0" dirty="0">
              <a:ln>
                <a:noFill/>
              </a:ln>
              <a:solidFill>
                <a:schemeClr val="tx1"/>
              </a:solidFill>
              <a:effectLst/>
              <a:latin typeface="Arial" panose="020B0604020202020204" pitchFamily="34" charset="0"/>
            </a:endParaRPr>
          </a:p>
          <a:p>
            <a:pPr algn="just">
              <a:buClr>
                <a:srgbClr val="0070C0"/>
              </a:buClr>
            </a:pPr>
            <a:r>
              <a:rPr kumimoji="0" lang="en-US" altLang="es-MX" sz="2000" b="0" i="0" u="none" strike="noStrike" cap="none" normalizeH="0" baseline="0" dirty="0">
                <a:ln>
                  <a:noFill/>
                </a:ln>
                <a:solidFill>
                  <a:schemeClr val="tx1"/>
                </a:solidFill>
                <a:effectLst/>
                <a:latin typeface="Arial" panose="020B0604020202020204" pitchFamily="34" charset="0"/>
              </a:rPr>
              <a:t>Since 2017 the variance in the landing rate has decreased.</a:t>
            </a:r>
          </a:p>
          <a:p>
            <a:pPr marL="0" indent="0" algn="just">
              <a:buClr>
                <a:srgbClr val="0070C0"/>
              </a:buClr>
              <a:buNone/>
            </a:pPr>
            <a:endParaRPr kumimoji="0" lang="en-US" altLang="es-MX"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706594483"/>
      </p:ext>
    </p:extLst>
  </p:cSld>
  <p:clrMapOvr>
    <a:overrideClrMapping bg1="lt1" tx1="dk1" bg2="lt2" tx2="dk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412E3267-7ABE-412B-8580-47EC0D1F61F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9" name="Picture 18">
            <a:extLst>
              <a:ext uri="{FF2B5EF4-FFF2-40B4-BE49-F238E27FC236}">
                <a16:creationId xmlns:a16="http://schemas.microsoft.com/office/drawing/2014/main" id="{20B62C5A-2250-4380-AB23-DB87446CCED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21" name="Oval 20">
            <a:extLst>
              <a:ext uri="{FF2B5EF4-FFF2-40B4-BE49-F238E27FC236}">
                <a16:creationId xmlns:a16="http://schemas.microsoft.com/office/drawing/2014/main" id="{D42CF425-7213-4F89-B0FF-4C2BDDD9C6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s-MX"/>
          </a:p>
        </p:txBody>
      </p:sp>
      <p:pic>
        <p:nvPicPr>
          <p:cNvPr id="23" name="Picture 22">
            <a:extLst>
              <a:ext uri="{FF2B5EF4-FFF2-40B4-BE49-F238E27FC236}">
                <a16:creationId xmlns:a16="http://schemas.microsoft.com/office/drawing/2014/main" id="{D35DA97D-88F8-4249-B650-4FC9FD50A38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25" name="Picture 24">
            <a:extLst>
              <a:ext uri="{FF2B5EF4-FFF2-40B4-BE49-F238E27FC236}">
                <a16:creationId xmlns:a16="http://schemas.microsoft.com/office/drawing/2014/main" id="{43F38673-6E30-4BAE-AC67-0B283EBF42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27" name="Rectangle 26">
            <a:extLst>
              <a:ext uri="{FF2B5EF4-FFF2-40B4-BE49-F238E27FC236}">
                <a16:creationId xmlns:a16="http://schemas.microsoft.com/office/drawing/2014/main" id="{202A25CB-1ED1-4C87-AB49-8D3BC684D1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s-MX"/>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646112" y="452718"/>
            <a:ext cx="4165580" cy="140053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just" defTabSz="457200">
              <a:spcAft>
                <a:spcPts val="600"/>
              </a:spcAft>
            </a:pPr>
            <a:r>
              <a:rPr lang="en-US" sz="4200" dirty="0">
                <a:solidFill>
                  <a:schemeClr val="tx2"/>
                </a:solidFill>
                <a:latin typeface="+mj-lt"/>
                <a:ea typeface="+mj-ea"/>
                <a:cs typeface="+mj-cs"/>
              </a:rPr>
              <a:t>Launch Site Information</a:t>
            </a:r>
          </a:p>
        </p:txBody>
      </p:sp>
      <p:sp>
        <p:nvSpPr>
          <p:cNvPr id="29" name="Freeform: Shape 28">
            <a:extLst>
              <a:ext uri="{FF2B5EF4-FFF2-40B4-BE49-F238E27FC236}">
                <a16:creationId xmlns:a16="http://schemas.microsoft.com/office/drawing/2014/main" id="{DBAF956B-591A-4461-BB3C-79AA176B09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270819" y="-63600"/>
            <a:ext cx="6858001" cy="6985200"/>
          </a:xfrm>
          <a:custGeom>
            <a:avLst/>
            <a:gdLst>
              <a:gd name="connsiteX0" fmla="*/ 6858001 w 6858001"/>
              <a:gd name="connsiteY0" fmla="*/ 1177 h 6985200"/>
              <a:gd name="connsiteX1" fmla="*/ 6858001 w 6858001"/>
              <a:gd name="connsiteY1" fmla="*/ 1344715 h 6985200"/>
              <a:gd name="connsiteX2" fmla="*/ 6858000 w 6858001"/>
              <a:gd name="connsiteY2" fmla="*/ 1344715 h 6985200"/>
              <a:gd name="connsiteX3" fmla="*/ 6858000 w 6858001"/>
              <a:gd name="connsiteY3" fmla="*/ 6985200 h 6985200"/>
              <a:gd name="connsiteX4" fmla="*/ 0 w 6858001"/>
              <a:gd name="connsiteY4" fmla="*/ 6985199 h 6985200"/>
              <a:gd name="connsiteX5" fmla="*/ 0 w 6858001"/>
              <a:gd name="connsiteY5" fmla="*/ 887191 h 6985200"/>
              <a:gd name="connsiteX6" fmla="*/ 1 w 6858001"/>
              <a:gd name="connsiteY6" fmla="*/ 887191 h 6985200"/>
              <a:gd name="connsiteX7" fmla="*/ 1 w 6858001"/>
              <a:gd name="connsiteY7" fmla="*/ 0 h 6985200"/>
              <a:gd name="connsiteX8" fmla="*/ 40463 w 6858001"/>
              <a:gd name="connsiteY8" fmla="*/ 5883 h 6985200"/>
              <a:gd name="connsiteX9" fmla="*/ 159107 w 6858001"/>
              <a:gd name="connsiteY9" fmla="*/ 23196 h 6985200"/>
              <a:gd name="connsiteX10" fmla="*/ 245518 w 6858001"/>
              <a:gd name="connsiteY10" fmla="*/ 35299 h 6985200"/>
              <a:gd name="connsiteX11" fmla="*/ 348388 w 6858001"/>
              <a:gd name="connsiteY11" fmla="*/ 48073 h 6985200"/>
              <a:gd name="connsiteX12" fmla="*/ 470460 w 6858001"/>
              <a:gd name="connsiteY12" fmla="*/ 63369 h 6985200"/>
              <a:gd name="connsiteX13" fmla="*/ 605563 w 6858001"/>
              <a:gd name="connsiteY13" fmla="*/ 79506 h 6985200"/>
              <a:gd name="connsiteX14" fmla="*/ 757810 w 6858001"/>
              <a:gd name="connsiteY14" fmla="*/ 96483 h 6985200"/>
              <a:gd name="connsiteX15" fmla="*/ 923774 w 6858001"/>
              <a:gd name="connsiteY15" fmla="*/ 114469 h 6985200"/>
              <a:gd name="connsiteX16" fmla="*/ 1104139 w 6858001"/>
              <a:gd name="connsiteY16" fmla="*/ 132454 h 6985200"/>
              <a:gd name="connsiteX17" fmla="*/ 1296163 w 6858001"/>
              <a:gd name="connsiteY17" fmla="*/ 150776 h 6985200"/>
              <a:gd name="connsiteX18" fmla="*/ 1503275 w 6858001"/>
              <a:gd name="connsiteY18" fmla="*/ 167753 h 6985200"/>
              <a:gd name="connsiteX19" fmla="*/ 1719988 w 6858001"/>
              <a:gd name="connsiteY19" fmla="*/ 184058 h 6985200"/>
              <a:gd name="connsiteX20" fmla="*/ 1949045 w 6858001"/>
              <a:gd name="connsiteY20" fmla="*/ 198849 h 6985200"/>
              <a:gd name="connsiteX21" fmla="*/ 2187703 w 6858001"/>
              <a:gd name="connsiteY21" fmla="*/ 212969 h 6985200"/>
              <a:gd name="connsiteX22" fmla="*/ 2436649 w 6858001"/>
              <a:gd name="connsiteY22" fmla="*/ 226248 h 6985200"/>
              <a:gd name="connsiteX23" fmla="*/ 2564208 w 6858001"/>
              <a:gd name="connsiteY23" fmla="*/ 230955 h 6985200"/>
              <a:gd name="connsiteX24" fmla="*/ 2694509 w 6858001"/>
              <a:gd name="connsiteY24" fmla="*/ 236165 h 6985200"/>
              <a:gd name="connsiteX25" fmla="*/ 2826869 w 6858001"/>
              <a:gd name="connsiteY25" fmla="*/ 241040 h 6985200"/>
              <a:gd name="connsiteX26" fmla="*/ 2959914 w 6858001"/>
              <a:gd name="connsiteY26" fmla="*/ 244234 h 6985200"/>
              <a:gd name="connsiteX27" fmla="*/ 3095702 w 6858001"/>
              <a:gd name="connsiteY27" fmla="*/ 247091 h 6985200"/>
              <a:gd name="connsiteX28" fmla="*/ 3232862 w 6858001"/>
              <a:gd name="connsiteY28" fmla="*/ 250117 h 6985200"/>
              <a:gd name="connsiteX29" fmla="*/ 3372766 w 6858001"/>
              <a:gd name="connsiteY29" fmla="*/ 252134 h 6985200"/>
              <a:gd name="connsiteX30" fmla="*/ 3514040 w 6858001"/>
              <a:gd name="connsiteY30" fmla="*/ 252134 h 6985200"/>
              <a:gd name="connsiteX31" fmla="*/ 3656686 w 6858001"/>
              <a:gd name="connsiteY31" fmla="*/ 253142 h 6985200"/>
              <a:gd name="connsiteX32" fmla="*/ 3800705 w 6858001"/>
              <a:gd name="connsiteY32" fmla="*/ 252134 h 6985200"/>
              <a:gd name="connsiteX33" fmla="*/ 3946780 w 6858001"/>
              <a:gd name="connsiteY33" fmla="*/ 250117 h 6985200"/>
              <a:gd name="connsiteX34" fmla="*/ 4092856 w 6858001"/>
              <a:gd name="connsiteY34" fmla="*/ 248268 h 6985200"/>
              <a:gd name="connsiteX35" fmla="*/ 4240988 w 6858001"/>
              <a:gd name="connsiteY35" fmla="*/ 244234 h 6985200"/>
              <a:gd name="connsiteX36" fmla="*/ 4390492 w 6858001"/>
              <a:gd name="connsiteY36" fmla="*/ 240032 h 6985200"/>
              <a:gd name="connsiteX37" fmla="*/ 4539997 w 6858001"/>
              <a:gd name="connsiteY37" fmla="*/ 235157 h 6985200"/>
              <a:gd name="connsiteX38" fmla="*/ 4690873 w 6858001"/>
              <a:gd name="connsiteY38" fmla="*/ 228266 h 6985200"/>
              <a:gd name="connsiteX39" fmla="*/ 4843120 w 6858001"/>
              <a:gd name="connsiteY39" fmla="*/ 220029 h 6985200"/>
              <a:gd name="connsiteX40" fmla="*/ 4996054 w 6858001"/>
              <a:gd name="connsiteY40" fmla="*/ 212129 h 6985200"/>
              <a:gd name="connsiteX41" fmla="*/ 5148987 w 6858001"/>
              <a:gd name="connsiteY41" fmla="*/ 202044 h 6985200"/>
              <a:gd name="connsiteX42" fmla="*/ 5303978 w 6858001"/>
              <a:gd name="connsiteY42" fmla="*/ 189941 h 6985200"/>
              <a:gd name="connsiteX43" fmla="*/ 5456911 w 6858001"/>
              <a:gd name="connsiteY43" fmla="*/ 177839 h 6985200"/>
              <a:gd name="connsiteX44" fmla="*/ 5612588 w 6858001"/>
              <a:gd name="connsiteY44" fmla="*/ 163887 h 6985200"/>
              <a:gd name="connsiteX45" fmla="*/ 5768950 w 6858001"/>
              <a:gd name="connsiteY45" fmla="*/ 148591 h 6985200"/>
              <a:gd name="connsiteX46" fmla="*/ 5923255 w 6858001"/>
              <a:gd name="connsiteY46" fmla="*/ 132455 h 6985200"/>
              <a:gd name="connsiteX47" fmla="*/ 6079618 w 6858001"/>
              <a:gd name="connsiteY47" fmla="*/ 113629 h 6985200"/>
              <a:gd name="connsiteX48" fmla="*/ 6235294 w 6858001"/>
              <a:gd name="connsiteY48" fmla="*/ 93458 h 6985200"/>
              <a:gd name="connsiteX49" fmla="*/ 6391657 w 6858001"/>
              <a:gd name="connsiteY49" fmla="*/ 73455 h 6985200"/>
              <a:gd name="connsiteX50" fmla="*/ 6547333 w 6858001"/>
              <a:gd name="connsiteY50" fmla="*/ 50091 h 6985200"/>
              <a:gd name="connsiteX51" fmla="*/ 6702324 w 6858001"/>
              <a:gd name="connsiteY51" fmla="*/ 26222 h 698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6985200">
                <a:moveTo>
                  <a:pt x="6858001" y="1177"/>
                </a:moveTo>
                <a:lnTo>
                  <a:pt x="6858001" y="1344715"/>
                </a:lnTo>
                <a:lnTo>
                  <a:pt x="6858000" y="1344715"/>
                </a:lnTo>
                <a:lnTo>
                  <a:pt x="6858000" y="6985200"/>
                </a:lnTo>
                <a:lnTo>
                  <a:pt x="0" y="6985199"/>
                </a:lnTo>
                <a:lnTo>
                  <a:pt x="0" y="887191"/>
                </a:lnTo>
                <a:lnTo>
                  <a:pt x="1" y="887191"/>
                </a:lnTo>
                <a:lnTo>
                  <a:pt x="1" y="0"/>
                </a:lnTo>
                <a:lnTo>
                  <a:pt x="40463" y="5883"/>
                </a:lnTo>
                <a:lnTo>
                  <a:pt x="159107" y="23196"/>
                </a:lnTo>
                <a:lnTo>
                  <a:pt x="245518" y="35299"/>
                </a:lnTo>
                <a:lnTo>
                  <a:pt x="348388" y="48073"/>
                </a:lnTo>
                <a:lnTo>
                  <a:pt x="470460" y="63369"/>
                </a:lnTo>
                <a:lnTo>
                  <a:pt x="605563" y="79506"/>
                </a:lnTo>
                <a:lnTo>
                  <a:pt x="757810" y="96483"/>
                </a:lnTo>
                <a:lnTo>
                  <a:pt x="923774" y="114469"/>
                </a:lnTo>
                <a:lnTo>
                  <a:pt x="1104139" y="132454"/>
                </a:lnTo>
                <a:lnTo>
                  <a:pt x="1296163" y="150776"/>
                </a:lnTo>
                <a:lnTo>
                  <a:pt x="1503275" y="167753"/>
                </a:lnTo>
                <a:lnTo>
                  <a:pt x="1719988" y="184058"/>
                </a:lnTo>
                <a:lnTo>
                  <a:pt x="1949045" y="198849"/>
                </a:lnTo>
                <a:lnTo>
                  <a:pt x="2187703" y="212969"/>
                </a:lnTo>
                <a:lnTo>
                  <a:pt x="2436649" y="226248"/>
                </a:lnTo>
                <a:lnTo>
                  <a:pt x="2564208" y="230955"/>
                </a:lnTo>
                <a:lnTo>
                  <a:pt x="2694509" y="236165"/>
                </a:lnTo>
                <a:lnTo>
                  <a:pt x="2826869" y="241040"/>
                </a:lnTo>
                <a:lnTo>
                  <a:pt x="2959914" y="244234"/>
                </a:lnTo>
                <a:lnTo>
                  <a:pt x="3095702" y="247091"/>
                </a:lnTo>
                <a:lnTo>
                  <a:pt x="3232862" y="250117"/>
                </a:lnTo>
                <a:lnTo>
                  <a:pt x="3372766" y="252134"/>
                </a:lnTo>
                <a:lnTo>
                  <a:pt x="3514040" y="252134"/>
                </a:lnTo>
                <a:lnTo>
                  <a:pt x="3656686" y="253142"/>
                </a:lnTo>
                <a:lnTo>
                  <a:pt x="3800705" y="252134"/>
                </a:lnTo>
                <a:lnTo>
                  <a:pt x="3946780" y="250117"/>
                </a:lnTo>
                <a:lnTo>
                  <a:pt x="4092856"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solidFill>
            <a:srgbClr val="FFFFFF"/>
          </a:solidFill>
          <a:ln>
            <a:noFill/>
          </a:ln>
        </p:spPr>
        <p:txBody>
          <a:bodyPr/>
          <a:lstStyle/>
          <a:p>
            <a:endParaRPr lang="es-MX"/>
          </a:p>
        </p:txBody>
      </p:sp>
      <p:sp>
        <p:nvSpPr>
          <p:cNvPr id="31" name="Freeform 23">
            <a:extLst>
              <a:ext uri="{FF2B5EF4-FFF2-40B4-BE49-F238E27FC236}">
                <a16:creationId xmlns:a16="http://schemas.microsoft.com/office/drawing/2014/main" id="{E8895FAA-0D03-43F6-9594-A8733552E2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9402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pic>
        <p:nvPicPr>
          <p:cNvPr id="10" name="Imagen 9">
            <a:extLst>
              <a:ext uri="{FF2B5EF4-FFF2-40B4-BE49-F238E27FC236}">
                <a16:creationId xmlns:a16="http://schemas.microsoft.com/office/drawing/2014/main" id="{56D9F90D-7CD1-710C-3172-C5F4519844BE}"/>
              </a:ext>
            </a:extLst>
          </p:cNvPr>
          <p:cNvPicPr>
            <a:picLocks noChangeAspect="1"/>
          </p:cNvPicPr>
          <p:nvPr/>
        </p:nvPicPr>
        <p:blipFill>
          <a:blip r:embed="rId7"/>
          <a:stretch>
            <a:fillRect/>
          </a:stretch>
        </p:blipFill>
        <p:spPr>
          <a:xfrm>
            <a:off x="6094410" y="1199274"/>
            <a:ext cx="5449471" cy="2761627"/>
          </a:xfrm>
          <a:prstGeom prst="rect">
            <a:avLst/>
          </a:prstGeom>
          <a:effectLst/>
        </p:spPr>
      </p:pic>
      <p:sp>
        <p:nvSpPr>
          <p:cNvPr id="33" name="Rectangle 32">
            <a:extLst>
              <a:ext uri="{FF2B5EF4-FFF2-40B4-BE49-F238E27FC236}">
                <a16:creationId xmlns:a16="http://schemas.microsoft.com/office/drawing/2014/main" id="{918FB696-BC5E-43A4-9768-4BB5278BDC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s-MX"/>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10352540" y="295729"/>
            <a:ext cx="838199" cy="767687"/>
          </a:xfrm>
        </p:spPr>
        <p:txBody>
          <a:bodyPr vert="horz" lIns="91440" tIns="45720" rIns="91440" bIns="45720" rtlCol="0" anchor="b">
            <a:normAutofit/>
          </a:bodyPr>
          <a:lstStyle/>
          <a:p>
            <a:pPr>
              <a:spcAft>
                <a:spcPts val="600"/>
              </a:spcAft>
            </a:pPr>
            <a:fld id="{5075537C-CA84-1446-933C-8E9D027F9201}" type="slidenum">
              <a:rPr lang="en-US" smtClean="0"/>
              <a:pPr>
                <a:spcAft>
                  <a:spcPts val="600"/>
                </a:spcAft>
              </a:pPr>
              <a:t>22</a:t>
            </a:fld>
            <a:endParaRPr lang="en-US" dirty="0"/>
          </a:p>
        </p:txBody>
      </p:sp>
      <p:sp>
        <p:nvSpPr>
          <p:cNvPr id="12" name="Content Placeholder 4">
            <a:extLst>
              <a:ext uri="{FF2B5EF4-FFF2-40B4-BE49-F238E27FC236}">
                <a16:creationId xmlns:a16="http://schemas.microsoft.com/office/drawing/2014/main" id="{C5C301C9-A41D-D2CD-231D-C4CF2AB63841}"/>
              </a:ext>
            </a:extLst>
          </p:cNvPr>
          <p:cNvSpPr txBox="1">
            <a:spLocks/>
          </p:cNvSpPr>
          <p:nvPr/>
        </p:nvSpPr>
        <p:spPr>
          <a:xfrm>
            <a:off x="646113" y="2043190"/>
            <a:ext cx="4165146" cy="419548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en-US" dirty="0"/>
              <a:t>Names of the Launch Sites</a:t>
            </a:r>
          </a:p>
          <a:p>
            <a:endParaRPr lang="en-US" dirty="0"/>
          </a:p>
          <a:p>
            <a:r>
              <a:rPr lang="en-US" dirty="0"/>
              <a:t>First 5 records where launch sites begin with the string 'CCA’.</a:t>
            </a:r>
          </a:p>
        </p:txBody>
      </p:sp>
      <p:pic>
        <p:nvPicPr>
          <p:cNvPr id="11" name="Imagen 10">
            <a:extLst>
              <a:ext uri="{FF2B5EF4-FFF2-40B4-BE49-F238E27FC236}">
                <a16:creationId xmlns:a16="http://schemas.microsoft.com/office/drawing/2014/main" id="{B4807379-2134-2985-9FA6-5CFC6D8B5F9E}"/>
              </a:ext>
            </a:extLst>
          </p:cNvPr>
          <p:cNvPicPr>
            <a:picLocks noChangeAspect="1"/>
          </p:cNvPicPr>
          <p:nvPr/>
        </p:nvPicPr>
        <p:blipFill>
          <a:blip r:embed="rId8"/>
          <a:stretch>
            <a:fillRect/>
          </a:stretch>
        </p:blipFill>
        <p:spPr>
          <a:xfrm>
            <a:off x="6094410" y="4579245"/>
            <a:ext cx="5449471" cy="1798325"/>
          </a:xfrm>
          <a:prstGeom prst="rect">
            <a:avLst/>
          </a:prstGeom>
          <a:effectLst/>
        </p:spPr>
      </p:pic>
    </p:spTree>
    <p:extLst>
      <p:ext uri="{BB962C8B-B14F-4D97-AF65-F5344CB8AC3E}">
        <p14:creationId xmlns:p14="http://schemas.microsoft.com/office/powerpoint/2010/main" val="27278509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80" name="Picture 33">
            <a:extLst>
              <a:ext uri="{FF2B5EF4-FFF2-40B4-BE49-F238E27FC236}">
                <a16:creationId xmlns:a16="http://schemas.microsoft.com/office/drawing/2014/main" id="{0F7302AF-86B9-441B-8D24-AC382E2A43A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81" name="Picture 35">
            <a:extLst>
              <a:ext uri="{FF2B5EF4-FFF2-40B4-BE49-F238E27FC236}">
                <a16:creationId xmlns:a16="http://schemas.microsoft.com/office/drawing/2014/main" id="{99A2A6C2-D371-4C6B-B50F-CC71C6D0103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82" name="Oval 37">
            <a:extLst>
              <a:ext uri="{FF2B5EF4-FFF2-40B4-BE49-F238E27FC236}">
                <a16:creationId xmlns:a16="http://schemas.microsoft.com/office/drawing/2014/main" id="{5F07A6A6-E44B-411E-AA18-65E4811366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s-MX"/>
          </a:p>
        </p:txBody>
      </p:sp>
      <p:pic>
        <p:nvPicPr>
          <p:cNvPr id="83" name="Picture 39">
            <a:extLst>
              <a:ext uri="{FF2B5EF4-FFF2-40B4-BE49-F238E27FC236}">
                <a16:creationId xmlns:a16="http://schemas.microsoft.com/office/drawing/2014/main" id="{8CC3468F-5EED-42B0-8507-F30360E1D51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84" name="Picture 41">
            <a:extLst>
              <a:ext uri="{FF2B5EF4-FFF2-40B4-BE49-F238E27FC236}">
                <a16:creationId xmlns:a16="http://schemas.microsoft.com/office/drawing/2014/main" id="{591711EE-029D-453C-9AE9-E87829F1D3D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85" name="Rectangle 43">
            <a:extLst>
              <a:ext uri="{FF2B5EF4-FFF2-40B4-BE49-F238E27FC236}">
                <a16:creationId xmlns:a16="http://schemas.microsoft.com/office/drawing/2014/main" id="{5D5A8E14-301B-40C0-A174-D2232EF95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s-MX"/>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646112" y="452718"/>
            <a:ext cx="4165580" cy="1400530"/>
          </a:xfrm>
          <a:prstGeom prst="rect">
            <a:avLst/>
          </a:prstGeom>
        </p:spPr>
        <p:txBody>
          <a:bodyPr vert="horz" lIns="91440" tIns="45720" rIns="91440" bIns="45720" rtlCol="0" anchor="t">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just" defTabSz="457200">
              <a:spcAft>
                <a:spcPts val="600"/>
              </a:spcAft>
            </a:pPr>
            <a:r>
              <a:rPr lang="en-US" sz="3600" dirty="0">
                <a:solidFill>
                  <a:schemeClr val="tx2"/>
                </a:solidFill>
                <a:latin typeface="+mj-lt"/>
                <a:ea typeface="+mj-ea"/>
                <a:cs typeface="+mj-cs"/>
              </a:rPr>
              <a:t>Payload Mass &amp; First Successful Land</a:t>
            </a:r>
          </a:p>
        </p:txBody>
      </p:sp>
      <p:sp>
        <p:nvSpPr>
          <p:cNvPr id="86" name="Freeform: Shape 45">
            <a:extLst>
              <a:ext uri="{FF2B5EF4-FFF2-40B4-BE49-F238E27FC236}">
                <a16:creationId xmlns:a16="http://schemas.microsoft.com/office/drawing/2014/main" id="{01F06C3F-35EE-478B-B96B-1247519C73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270819" y="-63600"/>
            <a:ext cx="6858001" cy="6985200"/>
          </a:xfrm>
          <a:custGeom>
            <a:avLst/>
            <a:gdLst>
              <a:gd name="connsiteX0" fmla="*/ 6858001 w 6858001"/>
              <a:gd name="connsiteY0" fmla="*/ 1177 h 6985200"/>
              <a:gd name="connsiteX1" fmla="*/ 6858001 w 6858001"/>
              <a:gd name="connsiteY1" fmla="*/ 1344715 h 6985200"/>
              <a:gd name="connsiteX2" fmla="*/ 6858000 w 6858001"/>
              <a:gd name="connsiteY2" fmla="*/ 1344715 h 6985200"/>
              <a:gd name="connsiteX3" fmla="*/ 6858000 w 6858001"/>
              <a:gd name="connsiteY3" fmla="*/ 6985200 h 6985200"/>
              <a:gd name="connsiteX4" fmla="*/ 0 w 6858001"/>
              <a:gd name="connsiteY4" fmla="*/ 6985199 h 6985200"/>
              <a:gd name="connsiteX5" fmla="*/ 0 w 6858001"/>
              <a:gd name="connsiteY5" fmla="*/ 887191 h 6985200"/>
              <a:gd name="connsiteX6" fmla="*/ 1 w 6858001"/>
              <a:gd name="connsiteY6" fmla="*/ 887191 h 6985200"/>
              <a:gd name="connsiteX7" fmla="*/ 1 w 6858001"/>
              <a:gd name="connsiteY7" fmla="*/ 0 h 6985200"/>
              <a:gd name="connsiteX8" fmla="*/ 40463 w 6858001"/>
              <a:gd name="connsiteY8" fmla="*/ 5883 h 6985200"/>
              <a:gd name="connsiteX9" fmla="*/ 159107 w 6858001"/>
              <a:gd name="connsiteY9" fmla="*/ 23196 h 6985200"/>
              <a:gd name="connsiteX10" fmla="*/ 245518 w 6858001"/>
              <a:gd name="connsiteY10" fmla="*/ 35299 h 6985200"/>
              <a:gd name="connsiteX11" fmla="*/ 348388 w 6858001"/>
              <a:gd name="connsiteY11" fmla="*/ 48073 h 6985200"/>
              <a:gd name="connsiteX12" fmla="*/ 470460 w 6858001"/>
              <a:gd name="connsiteY12" fmla="*/ 63369 h 6985200"/>
              <a:gd name="connsiteX13" fmla="*/ 605563 w 6858001"/>
              <a:gd name="connsiteY13" fmla="*/ 79506 h 6985200"/>
              <a:gd name="connsiteX14" fmla="*/ 757810 w 6858001"/>
              <a:gd name="connsiteY14" fmla="*/ 96483 h 6985200"/>
              <a:gd name="connsiteX15" fmla="*/ 923774 w 6858001"/>
              <a:gd name="connsiteY15" fmla="*/ 114469 h 6985200"/>
              <a:gd name="connsiteX16" fmla="*/ 1104139 w 6858001"/>
              <a:gd name="connsiteY16" fmla="*/ 132454 h 6985200"/>
              <a:gd name="connsiteX17" fmla="*/ 1296163 w 6858001"/>
              <a:gd name="connsiteY17" fmla="*/ 150776 h 6985200"/>
              <a:gd name="connsiteX18" fmla="*/ 1503275 w 6858001"/>
              <a:gd name="connsiteY18" fmla="*/ 167753 h 6985200"/>
              <a:gd name="connsiteX19" fmla="*/ 1719988 w 6858001"/>
              <a:gd name="connsiteY19" fmla="*/ 184058 h 6985200"/>
              <a:gd name="connsiteX20" fmla="*/ 1949045 w 6858001"/>
              <a:gd name="connsiteY20" fmla="*/ 198849 h 6985200"/>
              <a:gd name="connsiteX21" fmla="*/ 2187703 w 6858001"/>
              <a:gd name="connsiteY21" fmla="*/ 212969 h 6985200"/>
              <a:gd name="connsiteX22" fmla="*/ 2436649 w 6858001"/>
              <a:gd name="connsiteY22" fmla="*/ 226248 h 6985200"/>
              <a:gd name="connsiteX23" fmla="*/ 2564208 w 6858001"/>
              <a:gd name="connsiteY23" fmla="*/ 230955 h 6985200"/>
              <a:gd name="connsiteX24" fmla="*/ 2694509 w 6858001"/>
              <a:gd name="connsiteY24" fmla="*/ 236165 h 6985200"/>
              <a:gd name="connsiteX25" fmla="*/ 2826869 w 6858001"/>
              <a:gd name="connsiteY25" fmla="*/ 241040 h 6985200"/>
              <a:gd name="connsiteX26" fmla="*/ 2959914 w 6858001"/>
              <a:gd name="connsiteY26" fmla="*/ 244234 h 6985200"/>
              <a:gd name="connsiteX27" fmla="*/ 3095702 w 6858001"/>
              <a:gd name="connsiteY27" fmla="*/ 247091 h 6985200"/>
              <a:gd name="connsiteX28" fmla="*/ 3232862 w 6858001"/>
              <a:gd name="connsiteY28" fmla="*/ 250117 h 6985200"/>
              <a:gd name="connsiteX29" fmla="*/ 3372766 w 6858001"/>
              <a:gd name="connsiteY29" fmla="*/ 252134 h 6985200"/>
              <a:gd name="connsiteX30" fmla="*/ 3514040 w 6858001"/>
              <a:gd name="connsiteY30" fmla="*/ 252134 h 6985200"/>
              <a:gd name="connsiteX31" fmla="*/ 3656686 w 6858001"/>
              <a:gd name="connsiteY31" fmla="*/ 253142 h 6985200"/>
              <a:gd name="connsiteX32" fmla="*/ 3800705 w 6858001"/>
              <a:gd name="connsiteY32" fmla="*/ 252134 h 6985200"/>
              <a:gd name="connsiteX33" fmla="*/ 3946780 w 6858001"/>
              <a:gd name="connsiteY33" fmla="*/ 250117 h 6985200"/>
              <a:gd name="connsiteX34" fmla="*/ 4092856 w 6858001"/>
              <a:gd name="connsiteY34" fmla="*/ 248268 h 6985200"/>
              <a:gd name="connsiteX35" fmla="*/ 4240988 w 6858001"/>
              <a:gd name="connsiteY35" fmla="*/ 244234 h 6985200"/>
              <a:gd name="connsiteX36" fmla="*/ 4390492 w 6858001"/>
              <a:gd name="connsiteY36" fmla="*/ 240032 h 6985200"/>
              <a:gd name="connsiteX37" fmla="*/ 4539997 w 6858001"/>
              <a:gd name="connsiteY37" fmla="*/ 235157 h 6985200"/>
              <a:gd name="connsiteX38" fmla="*/ 4690873 w 6858001"/>
              <a:gd name="connsiteY38" fmla="*/ 228266 h 6985200"/>
              <a:gd name="connsiteX39" fmla="*/ 4843120 w 6858001"/>
              <a:gd name="connsiteY39" fmla="*/ 220029 h 6985200"/>
              <a:gd name="connsiteX40" fmla="*/ 4996054 w 6858001"/>
              <a:gd name="connsiteY40" fmla="*/ 212129 h 6985200"/>
              <a:gd name="connsiteX41" fmla="*/ 5148987 w 6858001"/>
              <a:gd name="connsiteY41" fmla="*/ 202044 h 6985200"/>
              <a:gd name="connsiteX42" fmla="*/ 5303978 w 6858001"/>
              <a:gd name="connsiteY42" fmla="*/ 189941 h 6985200"/>
              <a:gd name="connsiteX43" fmla="*/ 5456911 w 6858001"/>
              <a:gd name="connsiteY43" fmla="*/ 177839 h 6985200"/>
              <a:gd name="connsiteX44" fmla="*/ 5612588 w 6858001"/>
              <a:gd name="connsiteY44" fmla="*/ 163887 h 6985200"/>
              <a:gd name="connsiteX45" fmla="*/ 5768950 w 6858001"/>
              <a:gd name="connsiteY45" fmla="*/ 148591 h 6985200"/>
              <a:gd name="connsiteX46" fmla="*/ 5923255 w 6858001"/>
              <a:gd name="connsiteY46" fmla="*/ 132455 h 6985200"/>
              <a:gd name="connsiteX47" fmla="*/ 6079618 w 6858001"/>
              <a:gd name="connsiteY47" fmla="*/ 113629 h 6985200"/>
              <a:gd name="connsiteX48" fmla="*/ 6235294 w 6858001"/>
              <a:gd name="connsiteY48" fmla="*/ 93458 h 6985200"/>
              <a:gd name="connsiteX49" fmla="*/ 6391657 w 6858001"/>
              <a:gd name="connsiteY49" fmla="*/ 73455 h 6985200"/>
              <a:gd name="connsiteX50" fmla="*/ 6547333 w 6858001"/>
              <a:gd name="connsiteY50" fmla="*/ 50091 h 6985200"/>
              <a:gd name="connsiteX51" fmla="*/ 6702324 w 6858001"/>
              <a:gd name="connsiteY51" fmla="*/ 26222 h 698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6985200">
                <a:moveTo>
                  <a:pt x="6858001" y="1177"/>
                </a:moveTo>
                <a:lnTo>
                  <a:pt x="6858001" y="1344715"/>
                </a:lnTo>
                <a:lnTo>
                  <a:pt x="6858000" y="1344715"/>
                </a:lnTo>
                <a:lnTo>
                  <a:pt x="6858000" y="6985200"/>
                </a:lnTo>
                <a:lnTo>
                  <a:pt x="0" y="6985199"/>
                </a:lnTo>
                <a:lnTo>
                  <a:pt x="0" y="887191"/>
                </a:lnTo>
                <a:lnTo>
                  <a:pt x="1" y="887191"/>
                </a:lnTo>
                <a:lnTo>
                  <a:pt x="1" y="0"/>
                </a:lnTo>
                <a:lnTo>
                  <a:pt x="40463" y="5883"/>
                </a:lnTo>
                <a:lnTo>
                  <a:pt x="159107" y="23196"/>
                </a:lnTo>
                <a:lnTo>
                  <a:pt x="245518" y="35299"/>
                </a:lnTo>
                <a:lnTo>
                  <a:pt x="348388" y="48073"/>
                </a:lnTo>
                <a:lnTo>
                  <a:pt x="470460" y="63369"/>
                </a:lnTo>
                <a:lnTo>
                  <a:pt x="605563" y="79506"/>
                </a:lnTo>
                <a:lnTo>
                  <a:pt x="757810" y="96483"/>
                </a:lnTo>
                <a:lnTo>
                  <a:pt x="923774" y="114469"/>
                </a:lnTo>
                <a:lnTo>
                  <a:pt x="1104139" y="132454"/>
                </a:lnTo>
                <a:lnTo>
                  <a:pt x="1296163" y="150776"/>
                </a:lnTo>
                <a:lnTo>
                  <a:pt x="1503275" y="167753"/>
                </a:lnTo>
                <a:lnTo>
                  <a:pt x="1719988" y="184058"/>
                </a:lnTo>
                <a:lnTo>
                  <a:pt x="1949045" y="198849"/>
                </a:lnTo>
                <a:lnTo>
                  <a:pt x="2187703" y="212969"/>
                </a:lnTo>
                <a:lnTo>
                  <a:pt x="2436649" y="226248"/>
                </a:lnTo>
                <a:lnTo>
                  <a:pt x="2564208" y="230955"/>
                </a:lnTo>
                <a:lnTo>
                  <a:pt x="2694509" y="236165"/>
                </a:lnTo>
                <a:lnTo>
                  <a:pt x="2826869" y="241040"/>
                </a:lnTo>
                <a:lnTo>
                  <a:pt x="2959914" y="244234"/>
                </a:lnTo>
                <a:lnTo>
                  <a:pt x="3095702" y="247091"/>
                </a:lnTo>
                <a:lnTo>
                  <a:pt x="3232862" y="250117"/>
                </a:lnTo>
                <a:lnTo>
                  <a:pt x="3372766" y="252134"/>
                </a:lnTo>
                <a:lnTo>
                  <a:pt x="3514040" y="252134"/>
                </a:lnTo>
                <a:lnTo>
                  <a:pt x="3656686" y="253142"/>
                </a:lnTo>
                <a:lnTo>
                  <a:pt x="3800705" y="252134"/>
                </a:lnTo>
                <a:lnTo>
                  <a:pt x="3946780" y="250117"/>
                </a:lnTo>
                <a:lnTo>
                  <a:pt x="4092856"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solidFill>
            <a:srgbClr val="FFFFFF"/>
          </a:solidFill>
          <a:ln>
            <a:noFill/>
          </a:ln>
        </p:spPr>
        <p:txBody>
          <a:bodyPr/>
          <a:lstStyle/>
          <a:p>
            <a:endParaRPr lang="es-MX"/>
          </a:p>
        </p:txBody>
      </p:sp>
      <p:sp>
        <p:nvSpPr>
          <p:cNvPr id="87" name="Freeform 23">
            <a:extLst>
              <a:ext uri="{FF2B5EF4-FFF2-40B4-BE49-F238E27FC236}">
                <a16:creationId xmlns:a16="http://schemas.microsoft.com/office/drawing/2014/main" id="{72742D7C-18EF-4DDC-B3B1-7D394C348A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9402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pic>
        <p:nvPicPr>
          <p:cNvPr id="6" name="Imagen 5">
            <a:extLst>
              <a:ext uri="{FF2B5EF4-FFF2-40B4-BE49-F238E27FC236}">
                <a16:creationId xmlns:a16="http://schemas.microsoft.com/office/drawing/2014/main" id="{CC8BD75B-CFC4-994B-E163-C2C726CC568F}"/>
              </a:ext>
            </a:extLst>
          </p:cNvPr>
          <p:cNvPicPr>
            <a:picLocks noChangeAspect="1"/>
          </p:cNvPicPr>
          <p:nvPr/>
        </p:nvPicPr>
        <p:blipFill>
          <a:blip r:embed="rId7"/>
          <a:stretch>
            <a:fillRect/>
          </a:stretch>
        </p:blipFill>
        <p:spPr>
          <a:xfrm>
            <a:off x="6159834" y="3349746"/>
            <a:ext cx="5449471" cy="1035399"/>
          </a:xfrm>
          <a:prstGeom prst="rect">
            <a:avLst/>
          </a:prstGeom>
          <a:effectLst/>
        </p:spPr>
      </p:pic>
      <p:sp>
        <p:nvSpPr>
          <p:cNvPr id="88" name="Rectangle 49">
            <a:extLst>
              <a:ext uri="{FF2B5EF4-FFF2-40B4-BE49-F238E27FC236}">
                <a16:creationId xmlns:a16="http://schemas.microsoft.com/office/drawing/2014/main" id="{5DFB004C-C794-45CE-846D-166C532D64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s-MX"/>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10352540" y="295729"/>
            <a:ext cx="838199" cy="767687"/>
          </a:xfrm>
        </p:spPr>
        <p:txBody>
          <a:bodyPr vert="horz" lIns="91440" tIns="45720" rIns="91440" bIns="45720" rtlCol="0" anchor="b">
            <a:normAutofit/>
          </a:bodyPr>
          <a:lstStyle/>
          <a:p>
            <a:pPr>
              <a:spcAft>
                <a:spcPts val="600"/>
              </a:spcAft>
            </a:pPr>
            <a:fld id="{5075537C-CA84-1446-933C-8E9D027F9201}" type="slidenum">
              <a:rPr lang="en-US" smtClean="0"/>
              <a:pPr>
                <a:spcAft>
                  <a:spcPts val="600"/>
                </a:spcAft>
              </a:pPr>
              <a:t>23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6113" y="2052918"/>
            <a:ext cx="4165146" cy="4195481"/>
          </a:xfrm>
          <a:prstGeom prst="rect">
            <a:avLst/>
          </a:prstGeom>
        </p:spPr>
        <p:txBody>
          <a:bodyPr vert="horz" lIns="91440" tIns="45720" rIns="91440" bIns="45720" rtlCol="0">
            <a:normAutofit/>
          </a:bodyPr>
          <a:lstStyle/>
          <a:p>
            <a:pPr algn="just"/>
            <a:r>
              <a:rPr lang="en-US" dirty="0"/>
              <a:t>Total Payload Mass carried by Nasa (CSR)</a:t>
            </a:r>
          </a:p>
          <a:p>
            <a:pPr marL="0" indent="0" algn="just">
              <a:buNone/>
            </a:pPr>
            <a:endParaRPr lang="en-US" dirty="0"/>
          </a:p>
          <a:p>
            <a:pPr algn="just"/>
            <a:r>
              <a:rPr lang="en-US" dirty="0"/>
              <a:t>Average Payload Mass where F9 v1.1 was the booster version</a:t>
            </a:r>
          </a:p>
          <a:p>
            <a:pPr algn="just"/>
            <a:endParaRPr lang="en-US" dirty="0"/>
          </a:p>
          <a:p>
            <a:pPr algn="just"/>
            <a:r>
              <a:rPr lang="en-US" dirty="0"/>
              <a:t>First Successful landing on ground pad</a:t>
            </a:r>
          </a:p>
        </p:txBody>
      </p:sp>
      <p:pic>
        <p:nvPicPr>
          <p:cNvPr id="7" name="Imagen 6">
            <a:extLst>
              <a:ext uri="{FF2B5EF4-FFF2-40B4-BE49-F238E27FC236}">
                <a16:creationId xmlns:a16="http://schemas.microsoft.com/office/drawing/2014/main" id="{2BA1CBDB-FE0B-7470-A0BD-1068789A1F15}"/>
              </a:ext>
            </a:extLst>
          </p:cNvPr>
          <p:cNvPicPr>
            <a:picLocks noChangeAspect="1"/>
          </p:cNvPicPr>
          <p:nvPr/>
        </p:nvPicPr>
        <p:blipFill>
          <a:blip r:embed="rId8"/>
          <a:stretch>
            <a:fillRect/>
          </a:stretch>
        </p:blipFill>
        <p:spPr>
          <a:xfrm>
            <a:off x="6159834" y="1437136"/>
            <a:ext cx="5449471" cy="1035399"/>
          </a:xfrm>
          <a:prstGeom prst="rect">
            <a:avLst/>
          </a:prstGeom>
          <a:effectLst/>
        </p:spPr>
      </p:pic>
      <p:pic>
        <p:nvPicPr>
          <p:cNvPr id="8" name="Imagen 7">
            <a:extLst>
              <a:ext uri="{FF2B5EF4-FFF2-40B4-BE49-F238E27FC236}">
                <a16:creationId xmlns:a16="http://schemas.microsoft.com/office/drawing/2014/main" id="{8A8FC38F-6DEB-4EA6-73CD-59D95ECED297}"/>
              </a:ext>
            </a:extLst>
          </p:cNvPr>
          <p:cNvPicPr>
            <a:picLocks noChangeAspect="1"/>
          </p:cNvPicPr>
          <p:nvPr/>
        </p:nvPicPr>
        <p:blipFill>
          <a:blip r:embed="rId9"/>
          <a:stretch>
            <a:fillRect/>
          </a:stretch>
        </p:blipFill>
        <p:spPr>
          <a:xfrm>
            <a:off x="6159833" y="5373011"/>
            <a:ext cx="5449471" cy="1035399"/>
          </a:xfrm>
          <a:prstGeom prst="rect">
            <a:avLst/>
          </a:prstGeom>
          <a:effectLst/>
        </p:spPr>
      </p:pic>
    </p:spTree>
    <p:extLst>
      <p:ext uri="{BB962C8B-B14F-4D97-AF65-F5344CB8AC3E}">
        <p14:creationId xmlns:p14="http://schemas.microsoft.com/office/powerpoint/2010/main" val="27355605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412E3267-7ABE-412B-8580-47EC0D1F61F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5" name="Picture 14">
            <a:extLst>
              <a:ext uri="{FF2B5EF4-FFF2-40B4-BE49-F238E27FC236}">
                <a16:creationId xmlns:a16="http://schemas.microsoft.com/office/drawing/2014/main" id="{20B62C5A-2250-4380-AB23-DB87446CCED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7" name="Oval 16">
            <a:extLst>
              <a:ext uri="{FF2B5EF4-FFF2-40B4-BE49-F238E27FC236}">
                <a16:creationId xmlns:a16="http://schemas.microsoft.com/office/drawing/2014/main" id="{D42CF425-7213-4F89-B0FF-4C2BDDD9C6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s-MX"/>
          </a:p>
        </p:txBody>
      </p:sp>
      <p:pic>
        <p:nvPicPr>
          <p:cNvPr id="19" name="Picture 18">
            <a:extLst>
              <a:ext uri="{FF2B5EF4-FFF2-40B4-BE49-F238E27FC236}">
                <a16:creationId xmlns:a16="http://schemas.microsoft.com/office/drawing/2014/main" id="{D35DA97D-88F8-4249-B650-4FC9FD50A38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21" name="Picture 20">
            <a:extLst>
              <a:ext uri="{FF2B5EF4-FFF2-40B4-BE49-F238E27FC236}">
                <a16:creationId xmlns:a16="http://schemas.microsoft.com/office/drawing/2014/main" id="{43F38673-6E30-4BAE-AC67-0B283EBF42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23" name="Rectangle 22">
            <a:extLst>
              <a:ext uri="{FF2B5EF4-FFF2-40B4-BE49-F238E27FC236}">
                <a16:creationId xmlns:a16="http://schemas.microsoft.com/office/drawing/2014/main" id="{202A25CB-1ED1-4C87-AB49-8D3BC684D1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s-MX"/>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646112" y="452718"/>
            <a:ext cx="4165580" cy="140053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defTabSz="457200">
              <a:spcAft>
                <a:spcPts val="600"/>
              </a:spcAft>
            </a:pPr>
            <a:r>
              <a:rPr lang="en-US" sz="2600">
                <a:solidFill>
                  <a:schemeClr val="tx2"/>
                </a:solidFill>
                <a:latin typeface="+mj-lt"/>
                <a:ea typeface="+mj-ea"/>
                <a:cs typeface="+mj-cs"/>
              </a:rPr>
              <a:t>Successful Drone Ship Landing with Payload between 4000 and 6000</a:t>
            </a:r>
          </a:p>
        </p:txBody>
      </p:sp>
      <p:sp>
        <p:nvSpPr>
          <p:cNvPr id="25" name="Freeform: Shape 24">
            <a:extLst>
              <a:ext uri="{FF2B5EF4-FFF2-40B4-BE49-F238E27FC236}">
                <a16:creationId xmlns:a16="http://schemas.microsoft.com/office/drawing/2014/main" id="{7DAA46B9-B7E8-4487-B28E-C63A6EB7AA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270819" y="-63600"/>
            <a:ext cx="6858001" cy="6985200"/>
          </a:xfrm>
          <a:custGeom>
            <a:avLst/>
            <a:gdLst>
              <a:gd name="connsiteX0" fmla="*/ 6858001 w 6858001"/>
              <a:gd name="connsiteY0" fmla="*/ 1177 h 6985200"/>
              <a:gd name="connsiteX1" fmla="*/ 6858001 w 6858001"/>
              <a:gd name="connsiteY1" fmla="*/ 1344715 h 6985200"/>
              <a:gd name="connsiteX2" fmla="*/ 6858000 w 6858001"/>
              <a:gd name="connsiteY2" fmla="*/ 1344715 h 6985200"/>
              <a:gd name="connsiteX3" fmla="*/ 6858000 w 6858001"/>
              <a:gd name="connsiteY3" fmla="*/ 6985200 h 6985200"/>
              <a:gd name="connsiteX4" fmla="*/ 0 w 6858001"/>
              <a:gd name="connsiteY4" fmla="*/ 6985199 h 6985200"/>
              <a:gd name="connsiteX5" fmla="*/ 0 w 6858001"/>
              <a:gd name="connsiteY5" fmla="*/ 887191 h 6985200"/>
              <a:gd name="connsiteX6" fmla="*/ 1 w 6858001"/>
              <a:gd name="connsiteY6" fmla="*/ 887191 h 6985200"/>
              <a:gd name="connsiteX7" fmla="*/ 1 w 6858001"/>
              <a:gd name="connsiteY7" fmla="*/ 0 h 6985200"/>
              <a:gd name="connsiteX8" fmla="*/ 40463 w 6858001"/>
              <a:gd name="connsiteY8" fmla="*/ 5883 h 6985200"/>
              <a:gd name="connsiteX9" fmla="*/ 159107 w 6858001"/>
              <a:gd name="connsiteY9" fmla="*/ 23196 h 6985200"/>
              <a:gd name="connsiteX10" fmla="*/ 245518 w 6858001"/>
              <a:gd name="connsiteY10" fmla="*/ 35299 h 6985200"/>
              <a:gd name="connsiteX11" fmla="*/ 348388 w 6858001"/>
              <a:gd name="connsiteY11" fmla="*/ 48073 h 6985200"/>
              <a:gd name="connsiteX12" fmla="*/ 470460 w 6858001"/>
              <a:gd name="connsiteY12" fmla="*/ 63369 h 6985200"/>
              <a:gd name="connsiteX13" fmla="*/ 605563 w 6858001"/>
              <a:gd name="connsiteY13" fmla="*/ 79506 h 6985200"/>
              <a:gd name="connsiteX14" fmla="*/ 757810 w 6858001"/>
              <a:gd name="connsiteY14" fmla="*/ 96483 h 6985200"/>
              <a:gd name="connsiteX15" fmla="*/ 923774 w 6858001"/>
              <a:gd name="connsiteY15" fmla="*/ 114469 h 6985200"/>
              <a:gd name="connsiteX16" fmla="*/ 1104139 w 6858001"/>
              <a:gd name="connsiteY16" fmla="*/ 132454 h 6985200"/>
              <a:gd name="connsiteX17" fmla="*/ 1296163 w 6858001"/>
              <a:gd name="connsiteY17" fmla="*/ 150776 h 6985200"/>
              <a:gd name="connsiteX18" fmla="*/ 1503275 w 6858001"/>
              <a:gd name="connsiteY18" fmla="*/ 167753 h 6985200"/>
              <a:gd name="connsiteX19" fmla="*/ 1719988 w 6858001"/>
              <a:gd name="connsiteY19" fmla="*/ 184058 h 6985200"/>
              <a:gd name="connsiteX20" fmla="*/ 1949045 w 6858001"/>
              <a:gd name="connsiteY20" fmla="*/ 198849 h 6985200"/>
              <a:gd name="connsiteX21" fmla="*/ 2187703 w 6858001"/>
              <a:gd name="connsiteY21" fmla="*/ 212969 h 6985200"/>
              <a:gd name="connsiteX22" fmla="*/ 2436649 w 6858001"/>
              <a:gd name="connsiteY22" fmla="*/ 226248 h 6985200"/>
              <a:gd name="connsiteX23" fmla="*/ 2564208 w 6858001"/>
              <a:gd name="connsiteY23" fmla="*/ 230955 h 6985200"/>
              <a:gd name="connsiteX24" fmla="*/ 2694509 w 6858001"/>
              <a:gd name="connsiteY24" fmla="*/ 236165 h 6985200"/>
              <a:gd name="connsiteX25" fmla="*/ 2826869 w 6858001"/>
              <a:gd name="connsiteY25" fmla="*/ 241040 h 6985200"/>
              <a:gd name="connsiteX26" fmla="*/ 2959914 w 6858001"/>
              <a:gd name="connsiteY26" fmla="*/ 244234 h 6985200"/>
              <a:gd name="connsiteX27" fmla="*/ 3095702 w 6858001"/>
              <a:gd name="connsiteY27" fmla="*/ 247091 h 6985200"/>
              <a:gd name="connsiteX28" fmla="*/ 3232862 w 6858001"/>
              <a:gd name="connsiteY28" fmla="*/ 250117 h 6985200"/>
              <a:gd name="connsiteX29" fmla="*/ 3372766 w 6858001"/>
              <a:gd name="connsiteY29" fmla="*/ 252134 h 6985200"/>
              <a:gd name="connsiteX30" fmla="*/ 3514040 w 6858001"/>
              <a:gd name="connsiteY30" fmla="*/ 252134 h 6985200"/>
              <a:gd name="connsiteX31" fmla="*/ 3656686 w 6858001"/>
              <a:gd name="connsiteY31" fmla="*/ 253142 h 6985200"/>
              <a:gd name="connsiteX32" fmla="*/ 3800705 w 6858001"/>
              <a:gd name="connsiteY32" fmla="*/ 252134 h 6985200"/>
              <a:gd name="connsiteX33" fmla="*/ 3946780 w 6858001"/>
              <a:gd name="connsiteY33" fmla="*/ 250117 h 6985200"/>
              <a:gd name="connsiteX34" fmla="*/ 4092856 w 6858001"/>
              <a:gd name="connsiteY34" fmla="*/ 248268 h 6985200"/>
              <a:gd name="connsiteX35" fmla="*/ 4240988 w 6858001"/>
              <a:gd name="connsiteY35" fmla="*/ 244234 h 6985200"/>
              <a:gd name="connsiteX36" fmla="*/ 4390492 w 6858001"/>
              <a:gd name="connsiteY36" fmla="*/ 240032 h 6985200"/>
              <a:gd name="connsiteX37" fmla="*/ 4539997 w 6858001"/>
              <a:gd name="connsiteY37" fmla="*/ 235157 h 6985200"/>
              <a:gd name="connsiteX38" fmla="*/ 4690873 w 6858001"/>
              <a:gd name="connsiteY38" fmla="*/ 228266 h 6985200"/>
              <a:gd name="connsiteX39" fmla="*/ 4843120 w 6858001"/>
              <a:gd name="connsiteY39" fmla="*/ 220029 h 6985200"/>
              <a:gd name="connsiteX40" fmla="*/ 4996054 w 6858001"/>
              <a:gd name="connsiteY40" fmla="*/ 212129 h 6985200"/>
              <a:gd name="connsiteX41" fmla="*/ 5148987 w 6858001"/>
              <a:gd name="connsiteY41" fmla="*/ 202044 h 6985200"/>
              <a:gd name="connsiteX42" fmla="*/ 5303978 w 6858001"/>
              <a:gd name="connsiteY42" fmla="*/ 189941 h 6985200"/>
              <a:gd name="connsiteX43" fmla="*/ 5456911 w 6858001"/>
              <a:gd name="connsiteY43" fmla="*/ 177839 h 6985200"/>
              <a:gd name="connsiteX44" fmla="*/ 5612588 w 6858001"/>
              <a:gd name="connsiteY44" fmla="*/ 163887 h 6985200"/>
              <a:gd name="connsiteX45" fmla="*/ 5768950 w 6858001"/>
              <a:gd name="connsiteY45" fmla="*/ 148591 h 6985200"/>
              <a:gd name="connsiteX46" fmla="*/ 5923255 w 6858001"/>
              <a:gd name="connsiteY46" fmla="*/ 132455 h 6985200"/>
              <a:gd name="connsiteX47" fmla="*/ 6079618 w 6858001"/>
              <a:gd name="connsiteY47" fmla="*/ 113629 h 6985200"/>
              <a:gd name="connsiteX48" fmla="*/ 6235294 w 6858001"/>
              <a:gd name="connsiteY48" fmla="*/ 93458 h 6985200"/>
              <a:gd name="connsiteX49" fmla="*/ 6391657 w 6858001"/>
              <a:gd name="connsiteY49" fmla="*/ 73455 h 6985200"/>
              <a:gd name="connsiteX50" fmla="*/ 6547333 w 6858001"/>
              <a:gd name="connsiteY50" fmla="*/ 50091 h 6985200"/>
              <a:gd name="connsiteX51" fmla="*/ 6702324 w 6858001"/>
              <a:gd name="connsiteY51" fmla="*/ 26222 h 698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6985200">
                <a:moveTo>
                  <a:pt x="6858001" y="1177"/>
                </a:moveTo>
                <a:lnTo>
                  <a:pt x="6858001" y="1344715"/>
                </a:lnTo>
                <a:lnTo>
                  <a:pt x="6858000" y="1344715"/>
                </a:lnTo>
                <a:lnTo>
                  <a:pt x="6858000" y="6985200"/>
                </a:lnTo>
                <a:lnTo>
                  <a:pt x="0" y="6985199"/>
                </a:lnTo>
                <a:lnTo>
                  <a:pt x="0" y="887191"/>
                </a:lnTo>
                <a:lnTo>
                  <a:pt x="1" y="887191"/>
                </a:lnTo>
                <a:lnTo>
                  <a:pt x="1" y="0"/>
                </a:lnTo>
                <a:lnTo>
                  <a:pt x="40463" y="5883"/>
                </a:lnTo>
                <a:lnTo>
                  <a:pt x="159107" y="23196"/>
                </a:lnTo>
                <a:lnTo>
                  <a:pt x="245518" y="35299"/>
                </a:lnTo>
                <a:lnTo>
                  <a:pt x="348388" y="48073"/>
                </a:lnTo>
                <a:lnTo>
                  <a:pt x="470460" y="63369"/>
                </a:lnTo>
                <a:lnTo>
                  <a:pt x="605563" y="79506"/>
                </a:lnTo>
                <a:lnTo>
                  <a:pt x="757810" y="96483"/>
                </a:lnTo>
                <a:lnTo>
                  <a:pt x="923774" y="114469"/>
                </a:lnTo>
                <a:lnTo>
                  <a:pt x="1104139" y="132454"/>
                </a:lnTo>
                <a:lnTo>
                  <a:pt x="1296163" y="150776"/>
                </a:lnTo>
                <a:lnTo>
                  <a:pt x="1503275" y="167753"/>
                </a:lnTo>
                <a:lnTo>
                  <a:pt x="1719988" y="184058"/>
                </a:lnTo>
                <a:lnTo>
                  <a:pt x="1949045" y="198849"/>
                </a:lnTo>
                <a:lnTo>
                  <a:pt x="2187703" y="212969"/>
                </a:lnTo>
                <a:lnTo>
                  <a:pt x="2436649" y="226248"/>
                </a:lnTo>
                <a:lnTo>
                  <a:pt x="2564208" y="230955"/>
                </a:lnTo>
                <a:lnTo>
                  <a:pt x="2694509" y="236165"/>
                </a:lnTo>
                <a:lnTo>
                  <a:pt x="2826869" y="241040"/>
                </a:lnTo>
                <a:lnTo>
                  <a:pt x="2959914" y="244234"/>
                </a:lnTo>
                <a:lnTo>
                  <a:pt x="3095702" y="247091"/>
                </a:lnTo>
                <a:lnTo>
                  <a:pt x="3232862" y="250117"/>
                </a:lnTo>
                <a:lnTo>
                  <a:pt x="3372766" y="252134"/>
                </a:lnTo>
                <a:lnTo>
                  <a:pt x="3514040" y="252134"/>
                </a:lnTo>
                <a:lnTo>
                  <a:pt x="3656686" y="253142"/>
                </a:lnTo>
                <a:lnTo>
                  <a:pt x="3800705" y="252134"/>
                </a:lnTo>
                <a:lnTo>
                  <a:pt x="3946780" y="250117"/>
                </a:lnTo>
                <a:lnTo>
                  <a:pt x="4092856"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solidFill>
            <a:srgbClr val="FFFFFF"/>
          </a:solidFill>
          <a:ln>
            <a:noFill/>
          </a:ln>
        </p:spPr>
        <p:txBody>
          <a:bodyPr/>
          <a:lstStyle/>
          <a:p>
            <a:endParaRPr lang="es-MX"/>
          </a:p>
        </p:txBody>
      </p:sp>
      <p:sp>
        <p:nvSpPr>
          <p:cNvPr id="27" name="Freeform 23">
            <a:extLst>
              <a:ext uri="{FF2B5EF4-FFF2-40B4-BE49-F238E27FC236}">
                <a16:creationId xmlns:a16="http://schemas.microsoft.com/office/drawing/2014/main" id="{C866818C-1E5F-475A-B310-3C06B555FB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9402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pic>
        <p:nvPicPr>
          <p:cNvPr id="3" name="Imagen 2">
            <a:extLst>
              <a:ext uri="{FF2B5EF4-FFF2-40B4-BE49-F238E27FC236}">
                <a16:creationId xmlns:a16="http://schemas.microsoft.com/office/drawing/2014/main" id="{B6F65677-4363-66BE-1BEE-1BB2232E31FC}"/>
              </a:ext>
            </a:extLst>
          </p:cNvPr>
          <p:cNvPicPr>
            <a:picLocks noChangeAspect="1"/>
          </p:cNvPicPr>
          <p:nvPr/>
        </p:nvPicPr>
        <p:blipFill>
          <a:blip r:embed="rId7"/>
          <a:stretch>
            <a:fillRect/>
          </a:stretch>
        </p:blipFill>
        <p:spPr>
          <a:xfrm>
            <a:off x="6094410" y="1336334"/>
            <a:ext cx="5449471" cy="1675712"/>
          </a:xfrm>
          <a:prstGeom prst="rect">
            <a:avLst/>
          </a:prstGeom>
          <a:effectLst/>
        </p:spPr>
      </p:pic>
      <p:sp>
        <p:nvSpPr>
          <p:cNvPr id="29" name="Rectangle 28">
            <a:extLst>
              <a:ext uri="{FF2B5EF4-FFF2-40B4-BE49-F238E27FC236}">
                <a16:creationId xmlns:a16="http://schemas.microsoft.com/office/drawing/2014/main" id="{D12AFDE8-E1ED-4A49-B8B3-4953F4B8AC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s-MX"/>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10352540" y="295729"/>
            <a:ext cx="838199" cy="767687"/>
          </a:xfrm>
        </p:spPr>
        <p:txBody>
          <a:bodyPr vert="horz" lIns="91440" tIns="45720" rIns="91440" bIns="45720" rtlCol="0" anchor="b">
            <a:normAutofit/>
          </a:bodyPr>
          <a:lstStyle/>
          <a:p>
            <a:pPr>
              <a:spcAft>
                <a:spcPts val="600"/>
              </a:spcAft>
            </a:pPr>
            <a:fld id="{5075537C-CA84-1446-933C-8E9D027F9201}" type="slidenum">
              <a:rPr lang="en-US" smtClean="0"/>
              <a:pPr>
                <a:spcAft>
                  <a:spcPts val="600"/>
                </a:spcAft>
              </a:pPr>
              <a:t>24</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6113" y="2052918"/>
            <a:ext cx="4165146" cy="4195481"/>
          </a:xfrm>
          <a:prstGeom prst="rect">
            <a:avLst/>
          </a:prstGeom>
        </p:spPr>
        <p:txBody>
          <a:bodyPr vert="horz" lIns="91440" tIns="45720" rIns="91440" bIns="45720" rtlCol="0">
            <a:normAutofit/>
          </a:bodyPr>
          <a:lstStyle/>
          <a:p>
            <a:r>
              <a:rPr lang="en-US" dirty="0"/>
              <a:t>List the names of the boosters which have success in drone ship and have payload mass greater than 4000 but less than 6000</a:t>
            </a:r>
          </a:p>
          <a:p>
            <a:endParaRPr lang="en-US" dirty="0"/>
          </a:p>
          <a:p>
            <a:r>
              <a:rPr lang="en-US" dirty="0"/>
              <a:t>List the total number of successful and failure mission outcomes</a:t>
            </a:r>
          </a:p>
        </p:txBody>
      </p:sp>
      <p:pic>
        <p:nvPicPr>
          <p:cNvPr id="7" name="Imagen 6">
            <a:extLst>
              <a:ext uri="{FF2B5EF4-FFF2-40B4-BE49-F238E27FC236}">
                <a16:creationId xmlns:a16="http://schemas.microsoft.com/office/drawing/2014/main" id="{41DE61AE-9004-9CA9-95D5-364EB95C7F79}"/>
              </a:ext>
            </a:extLst>
          </p:cNvPr>
          <p:cNvPicPr>
            <a:picLocks noChangeAspect="1"/>
          </p:cNvPicPr>
          <p:nvPr/>
        </p:nvPicPr>
        <p:blipFill>
          <a:blip r:embed="rId8"/>
          <a:stretch>
            <a:fillRect/>
          </a:stretch>
        </p:blipFill>
        <p:spPr>
          <a:xfrm>
            <a:off x="6094410" y="3981710"/>
            <a:ext cx="5449471" cy="1811949"/>
          </a:xfrm>
          <a:prstGeom prst="rect">
            <a:avLst/>
          </a:prstGeom>
          <a:effectLst/>
        </p:spPr>
      </p:pic>
    </p:spTree>
    <p:extLst>
      <p:ext uri="{BB962C8B-B14F-4D97-AF65-F5344CB8AC3E}">
        <p14:creationId xmlns:p14="http://schemas.microsoft.com/office/powerpoint/2010/main" val="6393995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3" name="Picture 12">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5" name="Oval 14">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s-MX"/>
          </a:p>
        </p:txBody>
      </p:sp>
      <p:pic>
        <p:nvPicPr>
          <p:cNvPr id="17" name="Picture 16">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9" name="Picture 18">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21" name="Rectangle 20">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s-MX"/>
          </a:p>
        </p:txBody>
      </p:sp>
      <p:sp>
        <p:nvSpPr>
          <p:cNvPr id="23" name="Rectangle 22">
            <a:extLst>
              <a:ext uri="{FF2B5EF4-FFF2-40B4-BE49-F238E27FC236}">
                <a16:creationId xmlns:a16="http://schemas.microsoft.com/office/drawing/2014/main" id="{B4AAD3FD-83A5-4B89-9F8F-01B887086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648930" y="629266"/>
            <a:ext cx="4442819" cy="1622321"/>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defTabSz="457200">
              <a:spcAft>
                <a:spcPts val="600"/>
              </a:spcAft>
            </a:pPr>
            <a:r>
              <a:rPr lang="en-US" sz="3600" b="0" i="0" kern="1200" dirty="0">
                <a:solidFill>
                  <a:srgbClr val="EBEBEB"/>
                </a:solidFill>
                <a:latin typeface="+mj-lt"/>
                <a:ea typeface="+mj-ea"/>
                <a:cs typeface="+mj-cs"/>
              </a:rPr>
              <a:t>Boosters Carried Maximum Payload</a:t>
            </a:r>
          </a:p>
        </p:txBody>
      </p:sp>
      <p:sp>
        <p:nvSpPr>
          <p:cNvPr id="25" name="Freeform 31">
            <a:extLst>
              <a:ext uri="{FF2B5EF4-FFF2-40B4-BE49-F238E27FC236}">
                <a16:creationId xmlns:a16="http://schemas.microsoft.com/office/drawing/2014/main" id="{61752F1D-FC0F-4103-9584-630E643CCD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9402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27" name="Freeform: Shape 26">
            <a:extLst>
              <a:ext uri="{FF2B5EF4-FFF2-40B4-BE49-F238E27FC236}">
                <a16:creationId xmlns:a16="http://schemas.microsoft.com/office/drawing/2014/main" id="{70151CB7-E7DE-4917-B831-01DF9CE013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270819" y="-63600"/>
            <a:ext cx="6858001" cy="6985200"/>
          </a:xfrm>
          <a:custGeom>
            <a:avLst/>
            <a:gdLst>
              <a:gd name="connsiteX0" fmla="*/ 6858001 w 6858001"/>
              <a:gd name="connsiteY0" fmla="*/ 1177 h 6985200"/>
              <a:gd name="connsiteX1" fmla="*/ 6858001 w 6858001"/>
              <a:gd name="connsiteY1" fmla="*/ 1344715 h 6985200"/>
              <a:gd name="connsiteX2" fmla="*/ 6858000 w 6858001"/>
              <a:gd name="connsiteY2" fmla="*/ 1344715 h 6985200"/>
              <a:gd name="connsiteX3" fmla="*/ 6858000 w 6858001"/>
              <a:gd name="connsiteY3" fmla="*/ 6985200 h 6985200"/>
              <a:gd name="connsiteX4" fmla="*/ 0 w 6858001"/>
              <a:gd name="connsiteY4" fmla="*/ 6985199 h 6985200"/>
              <a:gd name="connsiteX5" fmla="*/ 0 w 6858001"/>
              <a:gd name="connsiteY5" fmla="*/ 886772 h 6985200"/>
              <a:gd name="connsiteX6" fmla="*/ 1 w 6858001"/>
              <a:gd name="connsiteY6" fmla="*/ 886772 h 6985200"/>
              <a:gd name="connsiteX7" fmla="*/ 1 w 6858001"/>
              <a:gd name="connsiteY7" fmla="*/ 0 h 6985200"/>
              <a:gd name="connsiteX8" fmla="*/ 40463 w 6858001"/>
              <a:gd name="connsiteY8" fmla="*/ 5883 h 6985200"/>
              <a:gd name="connsiteX9" fmla="*/ 159107 w 6858001"/>
              <a:gd name="connsiteY9" fmla="*/ 23196 h 6985200"/>
              <a:gd name="connsiteX10" fmla="*/ 245518 w 6858001"/>
              <a:gd name="connsiteY10" fmla="*/ 35299 h 6985200"/>
              <a:gd name="connsiteX11" fmla="*/ 348388 w 6858001"/>
              <a:gd name="connsiteY11" fmla="*/ 48073 h 6985200"/>
              <a:gd name="connsiteX12" fmla="*/ 470460 w 6858001"/>
              <a:gd name="connsiteY12" fmla="*/ 63369 h 6985200"/>
              <a:gd name="connsiteX13" fmla="*/ 605563 w 6858001"/>
              <a:gd name="connsiteY13" fmla="*/ 79506 h 6985200"/>
              <a:gd name="connsiteX14" fmla="*/ 757810 w 6858001"/>
              <a:gd name="connsiteY14" fmla="*/ 96483 h 6985200"/>
              <a:gd name="connsiteX15" fmla="*/ 923774 w 6858001"/>
              <a:gd name="connsiteY15" fmla="*/ 114469 h 6985200"/>
              <a:gd name="connsiteX16" fmla="*/ 1104139 w 6858001"/>
              <a:gd name="connsiteY16" fmla="*/ 132454 h 6985200"/>
              <a:gd name="connsiteX17" fmla="*/ 1296163 w 6858001"/>
              <a:gd name="connsiteY17" fmla="*/ 150776 h 6985200"/>
              <a:gd name="connsiteX18" fmla="*/ 1503275 w 6858001"/>
              <a:gd name="connsiteY18" fmla="*/ 167753 h 6985200"/>
              <a:gd name="connsiteX19" fmla="*/ 1719988 w 6858001"/>
              <a:gd name="connsiteY19" fmla="*/ 184058 h 6985200"/>
              <a:gd name="connsiteX20" fmla="*/ 1949045 w 6858001"/>
              <a:gd name="connsiteY20" fmla="*/ 198849 h 6985200"/>
              <a:gd name="connsiteX21" fmla="*/ 2187703 w 6858001"/>
              <a:gd name="connsiteY21" fmla="*/ 212969 h 6985200"/>
              <a:gd name="connsiteX22" fmla="*/ 2436649 w 6858001"/>
              <a:gd name="connsiteY22" fmla="*/ 226248 h 6985200"/>
              <a:gd name="connsiteX23" fmla="*/ 2564208 w 6858001"/>
              <a:gd name="connsiteY23" fmla="*/ 230955 h 6985200"/>
              <a:gd name="connsiteX24" fmla="*/ 2694509 w 6858001"/>
              <a:gd name="connsiteY24" fmla="*/ 236165 h 6985200"/>
              <a:gd name="connsiteX25" fmla="*/ 2826869 w 6858001"/>
              <a:gd name="connsiteY25" fmla="*/ 241040 h 6985200"/>
              <a:gd name="connsiteX26" fmla="*/ 2959914 w 6858001"/>
              <a:gd name="connsiteY26" fmla="*/ 244234 h 6985200"/>
              <a:gd name="connsiteX27" fmla="*/ 3095702 w 6858001"/>
              <a:gd name="connsiteY27" fmla="*/ 247091 h 6985200"/>
              <a:gd name="connsiteX28" fmla="*/ 3232862 w 6858001"/>
              <a:gd name="connsiteY28" fmla="*/ 250117 h 6985200"/>
              <a:gd name="connsiteX29" fmla="*/ 3372766 w 6858001"/>
              <a:gd name="connsiteY29" fmla="*/ 252134 h 6985200"/>
              <a:gd name="connsiteX30" fmla="*/ 3514040 w 6858001"/>
              <a:gd name="connsiteY30" fmla="*/ 252134 h 6985200"/>
              <a:gd name="connsiteX31" fmla="*/ 3656686 w 6858001"/>
              <a:gd name="connsiteY31" fmla="*/ 253142 h 6985200"/>
              <a:gd name="connsiteX32" fmla="*/ 3800705 w 6858001"/>
              <a:gd name="connsiteY32" fmla="*/ 252134 h 6985200"/>
              <a:gd name="connsiteX33" fmla="*/ 3946780 w 6858001"/>
              <a:gd name="connsiteY33" fmla="*/ 250117 h 6985200"/>
              <a:gd name="connsiteX34" fmla="*/ 4092856 w 6858001"/>
              <a:gd name="connsiteY34" fmla="*/ 248268 h 6985200"/>
              <a:gd name="connsiteX35" fmla="*/ 4240988 w 6858001"/>
              <a:gd name="connsiteY35" fmla="*/ 244234 h 6985200"/>
              <a:gd name="connsiteX36" fmla="*/ 4390492 w 6858001"/>
              <a:gd name="connsiteY36" fmla="*/ 240032 h 6985200"/>
              <a:gd name="connsiteX37" fmla="*/ 4539997 w 6858001"/>
              <a:gd name="connsiteY37" fmla="*/ 235157 h 6985200"/>
              <a:gd name="connsiteX38" fmla="*/ 4690873 w 6858001"/>
              <a:gd name="connsiteY38" fmla="*/ 228266 h 6985200"/>
              <a:gd name="connsiteX39" fmla="*/ 4843120 w 6858001"/>
              <a:gd name="connsiteY39" fmla="*/ 220029 h 6985200"/>
              <a:gd name="connsiteX40" fmla="*/ 4996054 w 6858001"/>
              <a:gd name="connsiteY40" fmla="*/ 212129 h 6985200"/>
              <a:gd name="connsiteX41" fmla="*/ 5148987 w 6858001"/>
              <a:gd name="connsiteY41" fmla="*/ 202044 h 6985200"/>
              <a:gd name="connsiteX42" fmla="*/ 5303978 w 6858001"/>
              <a:gd name="connsiteY42" fmla="*/ 189941 h 6985200"/>
              <a:gd name="connsiteX43" fmla="*/ 5456911 w 6858001"/>
              <a:gd name="connsiteY43" fmla="*/ 177839 h 6985200"/>
              <a:gd name="connsiteX44" fmla="*/ 5612588 w 6858001"/>
              <a:gd name="connsiteY44" fmla="*/ 163887 h 6985200"/>
              <a:gd name="connsiteX45" fmla="*/ 5768950 w 6858001"/>
              <a:gd name="connsiteY45" fmla="*/ 148591 h 6985200"/>
              <a:gd name="connsiteX46" fmla="*/ 5923255 w 6858001"/>
              <a:gd name="connsiteY46" fmla="*/ 132455 h 6985200"/>
              <a:gd name="connsiteX47" fmla="*/ 6079618 w 6858001"/>
              <a:gd name="connsiteY47" fmla="*/ 113629 h 6985200"/>
              <a:gd name="connsiteX48" fmla="*/ 6235294 w 6858001"/>
              <a:gd name="connsiteY48" fmla="*/ 93458 h 6985200"/>
              <a:gd name="connsiteX49" fmla="*/ 6391657 w 6858001"/>
              <a:gd name="connsiteY49" fmla="*/ 73455 h 6985200"/>
              <a:gd name="connsiteX50" fmla="*/ 6547333 w 6858001"/>
              <a:gd name="connsiteY50" fmla="*/ 50091 h 6985200"/>
              <a:gd name="connsiteX51" fmla="*/ 6702324 w 6858001"/>
              <a:gd name="connsiteY51" fmla="*/ 26222 h 698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6985200">
                <a:moveTo>
                  <a:pt x="6858001" y="1177"/>
                </a:moveTo>
                <a:lnTo>
                  <a:pt x="6858001" y="1344715"/>
                </a:lnTo>
                <a:lnTo>
                  <a:pt x="6858000" y="1344715"/>
                </a:lnTo>
                <a:lnTo>
                  <a:pt x="6858000" y="6985200"/>
                </a:lnTo>
                <a:lnTo>
                  <a:pt x="0" y="6985199"/>
                </a:lnTo>
                <a:lnTo>
                  <a:pt x="0" y="886772"/>
                </a:lnTo>
                <a:lnTo>
                  <a:pt x="1" y="886772"/>
                </a:lnTo>
                <a:lnTo>
                  <a:pt x="1" y="0"/>
                </a:lnTo>
                <a:lnTo>
                  <a:pt x="40463" y="5883"/>
                </a:lnTo>
                <a:lnTo>
                  <a:pt x="159107" y="23196"/>
                </a:lnTo>
                <a:lnTo>
                  <a:pt x="245518" y="35299"/>
                </a:lnTo>
                <a:lnTo>
                  <a:pt x="348388" y="48073"/>
                </a:lnTo>
                <a:lnTo>
                  <a:pt x="470460" y="63369"/>
                </a:lnTo>
                <a:lnTo>
                  <a:pt x="605563" y="79506"/>
                </a:lnTo>
                <a:lnTo>
                  <a:pt x="757810" y="96483"/>
                </a:lnTo>
                <a:lnTo>
                  <a:pt x="923774" y="114469"/>
                </a:lnTo>
                <a:lnTo>
                  <a:pt x="1104139" y="132454"/>
                </a:lnTo>
                <a:lnTo>
                  <a:pt x="1296163" y="150776"/>
                </a:lnTo>
                <a:lnTo>
                  <a:pt x="1503275" y="167753"/>
                </a:lnTo>
                <a:lnTo>
                  <a:pt x="1719988" y="184058"/>
                </a:lnTo>
                <a:lnTo>
                  <a:pt x="1949045" y="198849"/>
                </a:lnTo>
                <a:lnTo>
                  <a:pt x="2187703" y="212969"/>
                </a:lnTo>
                <a:lnTo>
                  <a:pt x="2436649" y="226248"/>
                </a:lnTo>
                <a:lnTo>
                  <a:pt x="2564208" y="230955"/>
                </a:lnTo>
                <a:lnTo>
                  <a:pt x="2694509" y="236165"/>
                </a:lnTo>
                <a:lnTo>
                  <a:pt x="2826869" y="241040"/>
                </a:lnTo>
                <a:lnTo>
                  <a:pt x="2959914" y="244234"/>
                </a:lnTo>
                <a:lnTo>
                  <a:pt x="3095702" y="247091"/>
                </a:lnTo>
                <a:lnTo>
                  <a:pt x="3232862" y="250117"/>
                </a:lnTo>
                <a:lnTo>
                  <a:pt x="3372766" y="252134"/>
                </a:lnTo>
                <a:lnTo>
                  <a:pt x="3514040" y="252134"/>
                </a:lnTo>
                <a:lnTo>
                  <a:pt x="3656686" y="253142"/>
                </a:lnTo>
                <a:lnTo>
                  <a:pt x="3800705" y="252134"/>
                </a:lnTo>
                <a:lnTo>
                  <a:pt x="3946780" y="250117"/>
                </a:lnTo>
                <a:lnTo>
                  <a:pt x="4092856"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ln>
            <a:noFill/>
          </a:ln>
        </p:spPr>
        <p:txBody>
          <a:bodyPr/>
          <a:lstStyle/>
          <a:p>
            <a:endParaRPr lang="es-MX"/>
          </a:p>
        </p:txBody>
      </p:sp>
      <p:pic>
        <p:nvPicPr>
          <p:cNvPr id="6" name="Imagen 5">
            <a:extLst>
              <a:ext uri="{FF2B5EF4-FFF2-40B4-BE49-F238E27FC236}">
                <a16:creationId xmlns:a16="http://schemas.microsoft.com/office/drawing/2014/main" id="{4281174C-A770-A5F5-8405-640B12D6047E}"/>
              </a:ext>
            </a:extLst>
          </p:cNvPr>
          <p:cNvPicPr>
            <a:picLocks noChangeAspect="1"/>
          </p:cNvPicPr>
          <p:nvPr/>
        </p:nvPicPr>
        <p:blipFill>
          <a:blip r:embed="rId6"/>
          <a:stretch>
            <a:fillRect/>
          </a:stretch>
        </p:blipFill>
        <p:spPr>
          <a:xfrm>
            <a:off x="6093992" y="1644160"/>
            <a:ext cx="5449889" cy="3569677"/>
          </a:xfrm>
          <a:prstGeom prst="rect">
            <a:avLst/>
          </a:prstGeom>
          <a:effectLst/>
        </p:spPr>
      </p:pic>
      <p:sp>
        <p:nvSpPr>
          <p:cNvPr id="29" name="Rectangle 28">
            <a:extLst>
              <a:ext uri="{FF2B5EF4-FFF2-40B4-BE49-F238E27FC236}">
                <a16:creationId xmlns:a16="http://schemas.microsoft.com/office/drawing/2014/main" id="{A92A1116-1C84-41DF-B803-1F7B0883EC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s-MX"/>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10352540" y="295729"/>
            <a:ext cx="838199" cy="767687"/>
          </a:xfrm>
        </p:spPr>
        <p:txBody>
          <a:bodyPr vert="horz" lIns="91440" tIns="45720" rIns="91440" bIns="45720" rtlCol="0" anchor="b">
            <a:normAutofit/>
          </a:bodyPr>
          <a:lstStyle/>
          <a:p>
            <a:pPr>
              <a:spcAft>
                <a:spcPts val="600"/>
              </a:spcAft>
            </a:pPr>
            <a:fld id="{5075537C-CA84-1446-933C-8E9D027F9201}" type="slidenum">
              <a:rPr lang="en-US" smtClean="0">
                <a:solidFill>
                  <a:srgbClr val="FFFFFF"/>
                </a:solidFill>
              </a:rPr>
              <a:pPr>
                <a:spcAft>
                  <a:spcPts val="600"/>
                </a:spcAft>
              </a:pPr>
              <a:t>25</a:t>
            </a:fld>
            <a:endParaRPr lang="en-US" dirty="0">
              <a:solidFill>
                <a:srgbClr val="FFFFFF"/>
              </a:solidFill>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8931" y="2438400"/>
            <a:ext cx="4166509" cy="3785419"/>
          </a:xfrm>
          <a:prstGeom prst="rect">
            <a:avLst/>
          </a:prstGeom>
        </p:spPr>
        <p:txBody>
          <a:bodyPr vert="horz" lIns="91440" tIns="45720" rIns="91440" bIns="45720" rtlCol="0">
            <a:normAutofit/>
          </a:bodyPr>
          <a:lstStyle/>
          <a:p>
            <a:pPr algn="just"/>
            <a:r>
              <a:rPr lang="en-US" dirty="0">
                <a:solidFill>
                  <a:srgbClr val="EBEBEB"/>
                </a:solidFill>
              </a:rPr>
              <a:t>Booster versions which carried the maximum payload mass</a:t>
            </a:r>
          </a:p>
        </p:txBody>
      </p:sp>
    </p:spTree>
    <p:extLst>
      <p:ext uri="{BB962C8B-B14F-4D97-AF65-F5344CB8AC3E}">
        <p14:creationId xmlns:p14="http://schemas.microsoft.com/office/powerpoint/2010/main" val="3566646398"/>
      </p:ext>
    </p:extLst>
  </p:cSld>
  <p:clrMapOvr>
    <a:overrideClrMapping bg1="lt1" tx1="dk1" bg2="lt2" tx2="dk2" accent1="accent1" accent2="accent2" accent3="accent3" accent4="accent4" accent5="accent5" accent6="accent6" hlink="hlink" folHlink="folHlink"/>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12E3267-7ABE-412B-8580-47EC0D1F61F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4" name="Picture 13">
            <a:extLst>
              <a:ext uri="{FF2B5EF4-FFF2-40B4-BE49-F238E27FC236}">
                <a16:creationId xmlns:a16="http://schemas.microsoft.com/office/drawing/2014/main" id="{20B62C5A-2250-4380-AB23-DB87446CCED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a:extLst>
              <a:ext uri="{FF2B5EF4-FFF2-40B4-BE49-F238E27FC236}">
                <a16:creationId xmlns:a16="http://schemas.microsoft.com/office/drawing/2014/main" id="{D42CF425-7213-4F89-B0FF-4C2BDDD9C6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s-MX"/>
          </a:p>
        </p:txBody>
      </p:sp>
      <p:pic>
        <p:nvPicPr>
          <p:cNvPr id="18" name="Picture 17">
            <a:extLst>
              <a:ext uri="{FF2B5EF4-FFF2-40B4-BE49-F238E27FC236}">
                <a16:creationId xmlns:a16="http://schemas.microsoft.com/office/drawing/2014/main" id="{D35DA97D-88F8-4249-B650-4FC9FD50A38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20" name="Picture 19">
            <a:extLst>
              <a:ext uri="{FF2B5EF4-FFF2-40B4-BE49-F238E27FC236}">
                <a16:creationId xmlns:a16="http://schemas.microsoft.com/office/drawing/2014/main" id="{43F38673-6E30-4BAE-AC67-0B283EBF42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22" name="Rectangle 21">
            <a:extLst>
              <a:ext uri="{FF2B5EF4-FFF2-40B4-BE49-F238E27FC236}">
                <a16:creationId xmlns:a16="http://schemas.microsoft.com/office/drawing/2014/main" id="{202A25CB-1ED1-4C87-AB49-8D3BC684D1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s-MX"/>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646112" y="452718"/>
            <a:ext cx="4165580" cy="140053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defTabSz="457200">
              <a:spcAft>
                <a:spcPts val="600"/>
              </a:spcAft>
            </a:pPr>
            <a:r>
              <a:rPr lang="en-US" sz="4200">
                <a:solidFill>
                  <a:schemeClr val="tx2"/>
                </a:solidFill>
                <a:latin typeface="+mj-lt"/>
                <a:ea typeface="+mj-ea"/>
                <a:cs typeface="+mj-cs"/>
              </a:rPr>
              <a:t>2015 Launch Records</a:t>
            </a:r>
          </a:p>
        </p:txBody>
      </p:sp>
      <p:sp>
        <p:nvSpPr>
          <p:cNvPr id="24" name="Freeform: Shape 23">
            <a:extLst>
              <a:ext uri="{FF2B5EF4-FFF2-40B4-BE49-F238E27FC236}">
                <a16:creationId xmlns:a16="http://schemas.microsoft.com/office/drawing/2014/main" id="{7DAA46B9-B7E8-4487-B28E-C63A6EB7AA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270819" y="-63600"/>
            <a:ext cx="6858001" cy="6985200"/>
          </a:xfrm>
          <a:custGeom>
            <a:avLst/>
            <a:gdLst>
              <a:gd name="connsiteX0" fmla="*/ 6858001 w 6858001"/>
              <a:gd name="connsiteY0" fmla="*/ 1177 h 6985200"/>
              <a:gd name="connsiteX1" fmla="*/ 6858001 w 6858001"/>
              <a:gd name="connsiteY1" fmla="*/ 1344715 h 6985200"/>
              <a:gd name="connsiteX2" fmla="*/ 6858000 w 6858001"/>
              <a:gd name="connsiteY2" fmla="*/ 1344715 h 6985200"/>
              <a:gd name="connsiteX3" fmla="*/ 6858000 w 6858001"/>
              <a:gd name="connsiteY3" fmla="*/ 6985200 h 6985200"/>
              <a:gd name="connsiteX4" fmla="*/ 0 w 6858001"/>
              <a:gd name="connsiteY4" fmla="*/ 6985199 h 6985200"/>
              <a:gd name="connsiteX5" fmla="*/ 0 w 6858001"/>
              <a:gd name="connsiteY5" fmla="*/ 887191 h 6985200"/>
              <a:gd name="connsiteX6" fmla="*/ 1 w 6858001"/>
              <a:gd name="connsiteY6" fmla="*/ 887191 h 6985200"/>
              <a:gd name="connsiteX7" fmla="*/ 1 w 6858001"/>
              <a:gd name="connsiteY7" fmla="*/ 0 h 6985200"/>
              <a:gd name="connsiteX8" fmla="*/ 40463 w 6858001"/>
              <a:gd name="connsiteY8" fmla="*/ 5883 h 6985200"/>
              <a:gd name="connsiteX9" fmla="*/ 159107 w 6858001"/>
              <a:gd name="connsiteY9" fmla="*/ 23196 h 6985200"/>
              <a:gd name="connsiteX10" fmla="*/ 245518 w 6858001"/>
              <a:gd name="connsiteY10" fmla="*/ 35299 h 6985200"/>
              <a:gd name="connsiteX11" fmla="*/ 348388 w 6858001"/>
              <a:gd name="connsiteY11" fmla="*/ 48073 h 6985200"/>
              <a:gd name="connsiteX12" fmla="*/ 470460 w 6858001"/>
              <a:gd name="connsiteY12" fmla="*/ 63369 h 6985200"/>
              <a:gd name="connsiteX13" fmla="*/ 605563 w 6858001"/>
              <a:gd name="connsiteY13" fmla="*/ 79506 h 6985200"/>
              <a:gd name="connsiteX14" fmla="*/ 757810 w 6858001"/>
              <a:gd name="connsiteY14" fmla="*/ 96483 h 6985200"/>
              <a:gd name="connsiteX15" fmla="*/ 923774 w 6858001"/>
              <a:gd name="connsiteY15" fmla="*/ 114469 h 6985200"/>
              <a:gd name="connsiteX16" fmla="*/ 1104139 w 6858001"/>
              <a:gd name="connsiteY16" fmla="*/ 132454 h 6985200"/>
              <a:gd name="connsiteX17" fmla="*/ 1296163 w 6858001"/>
              <a:gd name="connsiteY17" fmla="*/ 150776 h 6985200"/>
              <a:gd name="connsiteX18" fmla="*/ 1503275 w 6858001"/>
              <a:gd name="connsiteY18" fmla="*/ 167753 h 6985200"/>
              <a:gd name="connsiteX19" fmla="*/ 1719988 w 6858001"/>
              <a:gd name="connsiteY19" fmla="*/ 184058 h 6985200"/>
              <a:gd name="connsiteX20" fmla="*/ 1949045 w 6858001"/>
              <a:gd name="connsiteY20" fmla="*/ 198849 h 6985200"/>
              <a:gd name="connsiteX21" fmla="*/ 2187703 w 6858001"/>
              <a:gd name="connsiteY21" fmla="*/ 212969 h 6985200"/>
              <a:gd name="connsiteX22" fmla="*/ 2436649 w 6858001"/>
              <a:gd name="connsiteY22" fmla="*/ 226248 h 6985200"/>
              <a:gd name="connsiteX23" fmla="*/ 2564208 w 6858001"/>
              <a:gd name="connsiteY23" fmla="*/ 230955 h 6985200"/>
              <a:gd name="connsiteX24" fmla="*/ 2694509 w 6858001"/>
              <a:gd name="connsiteY24" fmla="*/ 236165 h 6985200"/>
              <a:gd name="connsiteX25" fmla="*/ 2826869 w 6858001"/>
              <a:gd name="connsiteY25" fmla="*/ 241040 h 6985200"/>
              <a:gd name="connsiteX26" fmla="*/ 2959914 w 6858001"/>
              <a:gd name="connsiteY26" fmla="*/ 244234 h 6985200"/>
              <a:gd name="connsiteX27" fmla="*/ 3095702 w 6858001"/>
              <a:gd name="connsiteY27" fmla="*/ 247091 h 6985200"/>
              <a:gd name="connsiteX28" fmla="*/ 3232862 w 6858001"/>
              <a:gd name="connsiteY28" fmla="*/ 250117 h 6985200"/>
              <a:gd name="connsiteX29" fmla="*/ 3372766 w 6858001"/>
              <a:gd name="connsiteY29" fmla="*/ 252134 h 6985200"/>
              <a:gd name="connsiteX30" fmla="*/ 3514040 w 6858001"/>
              <a:gd name="connsiteY30" fmla="*/ 252134 h 6985200"/>
              <a:gd name="connsiteX31" fmla="*/ 3656686 w 6858001"/>
              <a:gd name="connsiteY31" fmla="*/ 253142 h 6985200"/>
              <a:gd name="connsiteX32" fmla="*/ 3800705 w 6858001"/>
              <a:gd name="connsiteY32" fmla="*/ 252134 h 6985200"/>
              <a:gd name="connsiteX33" fmla="*/ 3946780 w 6858001"/>
              <a:gd name="connsiteY33" fmla="*/ 250117 h 6985200"/>
              <a:gd name="connsiteX34" fmla="*/ 4092856 w 6858001"/>
              <a:gd name="connsiteY34" fmla="*/ 248268 h 6985200"/>
              <a:gd name="connsiteX35" fmla="*/ 4240988 w 6858001"/>
              <a:gd name="connsiteY35" fmla="*/ 244234 h 6985200"/>
              <a:gd name="connsiteX36" fmla="*/ 4390492 w 6858001"/>
              <a:gd name="connsiteY36" fmla="*/ 240032 h 6985200"/>
              <a:gd name="connsiteX37" fmla="*/ 4539997 w 6858001"/>
              <a:gd name="connsiteY37" fmla="*/ 235157 h 6985200"/>
              <a:gd name="connsiteX38" fmla="*/ 4690873 w 6858001"/>
              <a:gd name="connsiteY38" fmla="*/ 228266 h 6985200"/>
              <a:gd name="connsiteX39" fmla="*/ 4843120 w 6858001"/>
              <a:gd name="connsiteY39" fmla="*/ 220029 h 6985200"/>
              <a:gd name="connsiteX40" fmla="*/ 4996054 w 6858001"/>
              <a:gd name="connsiteY40" fmla="*/ 212129 h 6985200"/>
              <a:gd name="connsiteX41" fmla="*/ 5148987 w 6858001"/>
              <a:gd name="connsiteY41" fmla="*/ 202044 h 6985200"/>
              <a:gd name="connsiteX42" fmla="*/ 5303978 w 6858001"/>
              <a:gd name="connsiteY42" fmla="*/ 189941 h 6985200"/>
              <a:gd name="connsiteX43" fmla="*/ 5456911 w 6858001"/>
              <a:gd name="connsiteY43" fmla="*/ 177839 h 6985200"/>
              <a:gd name="connsiteX44" fmla="*/ 5612588 w 6858001"/>
              <a:gd name="connsiteY44" fmla="*/ 163887 h 6985200"/>
              <a:gd name="connsiteX45" fmla="*/ 5768950 w 6858001"/>
              <a:gd name="connsiteY45" fmla="*/ 148591 h 6985200"/>
              <a:gd name="connsiteX46" fmla="*/ 5923255 w 6858001"/>
              <a:gd name="connsiteY46" fmla="*/ 132455 h 6985200"/>
              <a:gd name="connsiteX47" fmla="*/ 6079618 w 6858001"/>
              <a:gd name="connsiteY47" fmla="*/ 113629 h 6985200"/>
              <a:gd name="connsiteX48" fmla="*/ 6235294 w 6858001"/>
              <a:gd name="connsiteY48" fmla="*/ 93458 h 6985200"/>
              <a:gd name="connsiteX49" fmla="*/ 6391657 w 6858001"/>
              <a:gd name="connsiteY49" fmla="*/ 73455 h 6985200"/>
              <a:gd name="connsiteX50" fmla="*/ 6547333 w 6858001"/>
              <a:gd name="connsiteY50" fmla="*/ 50091 h 6985200"/>
              <a:gd name="connsiteX51" fmla="*/ 6702324 w 6858001"/>
              <a:gd name="connsiteY51" fmla="*/ 26222 h 698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6985200">
                <a:moveTo>
                  <a:pt x="6858001" y="1177"/>
                </a:moveTo>
                <a:lnTo>
                  <a:pt x="6858001" y="1344715"/>
                </a:lnTo>
                <a:lnTo>
                  <a:pt x="6858000" y="1344715"/>
                </a:lnTo>
                <a:lnTo>
                  <a:pt x="6858000" y="6985200"/>
                </a:lnTo>
                <a:lnTo>
                  <a:pt x="0" y="6985199"/>
                </a:lnTo>
                <a:lnTo>
                  <a:pt x="0" y="887191"/>
                </a:lnTo>
                <a:lnTo>
                  <a:pt x="1" y="887191"/>
                </a:lnTo>
                <a:lnTo>
                  <a:pt x="1" y="0"/>
                </a:lnTo>
                <a:lnTo>
                  <a:pt x="40463" y="5883"/>
                </a:lnTo>
                <a:lnTo>
                  <a:pt x="159107" y="23196"/>
                </a:lnTo>
                <a:lnTo>
                  <a:pt x="245518" y="35299"/>
                </a:lnTo>
                <a:lnTo>
                  <a:pt x="348388" y="48073"/>
                </a:lnTo>
                <a:lnTo>
                  <a:pt x="470460" y="63369"/>
                </a:lnTo>
                <a:lnTo>
                  <a:pt x="605563" y="79506"/>
                </a:lnTo>
                <a:lnTo>
                  <a:pt x="757810" y="96483"/>
                </a:lnTo>
                <a:lnTo>
                  <a:pt x="923774" y="114469"/>
                </a:lnTo>
                <a:lnTo>
                  <a:pt x="1104139" y="132454"/>
                </a:lnTo>
                <a:lnTo>
                  <a:pt x="1296163" y="150776"/>
                </a:lnTo>
                <a:lnTo>
                  <a:pt x="1503275" y="167753"/>
                </a:lnTo>
                <a:lnTo>
                  <a:pt x="1719988" y="184058"/>
                </a:lnTo>
                <a:lnTo>
                  <a:pt x="1949045" y="198849"/>
                </a:lnTo>
                <a:lnTo>
                  <a:pt x="2187703" y="212969"/>
                </a:lnTo>
                <a:lnTo>
                  <a:pt x="2436649" y="226248"/>
                </a:lnTo>
                <a:lnTo>
                  <a:pt x="2564208" y="230955"/>
                </a:lnTo>
                <a:lnTo>
                  <a:pt x="2694509" y="236165"/>
                </a:lnTo>
                <a:lnTo>
                  <a:pt x="2826869" y="241040"/>
                </a:lnTo>
                <a:lnTo>
                  <a:pt x="2959914" y="244234"/>
                </a:lnTo>
                <a:lnTo>
                  <a:pt x="3095702" y="247091"/>
                </a:lnTo>
                <a:lnTo>
                  <a:pt x="3232862" y="250117"/>
                </a:lnTo>
                <a:lnTo>
                  <a:pt x="3372766" y="252134"/>
                </a:lnTo>
                <a:lnTo>
                  <a:pt x="3514040" y="252134"/>
                </a:lnTo>
                <a:lnTo>
                  <a:pt x="3656686" y="253142"/>
                </a:lnTo>
                <a:lnTo>
                  <a:pt x="3800705" y="252134"/>
                </a:lnTo>
                <a:lnTo>
                  <a:pt x="3946780" y="250117"/>
                </a:lnTo>
                <a:lnTo>
                  <a:pt x="4092856"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solidFill>
            <a:srgbClr val="FFFFFF"/>
          </a:solidFill>
          <a:ln>
            <a:noFill/>
          </a:ln>
        </p:spPr>
        <p:txBody>
          <a:bodyPr/>
          <a:lstStyle/>
          <a:p>
            <a:endParaRPr lang="es-MX"/>
          </a:p>
        </p:txBody>
      </p:sp>
      <p:sp>
        <p:nvSpPr>
          <p:cNvPr id="26" name="Freeform 23">
            <a:extLst>
              <a:ext uri="{FF2B5EF4-FFF2-40B4-BE49-F238E27FC236}">
                <a16:creationId xmlns:a16="http://schemas.microsoft.com/office/drawing/2014/main" id="{C866818C-1E5F-475A-B310-3C06B555FB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9402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pic>
        <p:nvPicPr>
          <p:cNvPr id="6" name="Imagen 5">
            <a:extLst>
              <a:ext uri="{FF2B5EF4-FFF2-40B4-BE49-F238E27FC236}">
                <a16:creationId xmlns:a16="http://schemas.microsoft.com/office/drawing/2014/main" id="{38E037F1-68E8-B556-C88F-FBBF70C5BB77}"/>
              </a:ext>
            </a:extLst>
          </p:cNvPr>
          <p:cNvPicPr>
            <a:picLocks noChangeAspect="1"/>
          </p:cNvPicPr>
          <p:nvPr/>
        </p:nvPicPr>
        <p:blipFill>
          <a:blip r:embed="rId7"/>
          <a:stretch>
            <a:fillRect/>
          </a:stretch>
        </p:blipFill>
        <p:spPr>
          <a:xfrm>
            <a:off x="6094410" y="1389922"/>
            <a:ext cx="5449471" cy="1198883"/>
          </a:xfrm>
          <a:prstGeom prst="rect">
            <a:avLst/>
          </a:prstGeom>
          <a:effectLst/>
        </p:spPr>
      </p:pic>
      <p:sp>
        <p:nvSpPr>
          <p:cNvPr id="28" name="Rectangle 27">
            <a:extLst>
              <a:ext uri="{FF2B5EF4-FFF2-40B4-BE49-F238E27FC236}">
                <a16:creationId xmlns:a16="http://schemas.microsoft.com/office/drawing/2014/main" id="{D12AFDE8-E1ED-4A49-B8B3-4953F4B8AC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s-MX"/>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10352540" y="295729"/>
            <a:ext cx="838199" cy="767687"/>
          </a:xfrm>
        </p:spPr>
        <p:txBody>
          <a:bodyPr vert="horz" lIns="91440" tIns="45720" rIns="91440" bIns="45720" rtlCol="0" anchor="b">
            <a:normAutofit/>
          </a:bodyPr>
          <a:lstStyle/>
          <a:p>
            <a:pPr>
              <a:spcAft>
                <a:spcPts val="600"/>
              </a:spcAft>
            </a:pPr>
            <a:fld id="{5075537C-CA84-1446-933C-8E9D027F9201}" type="slidenum">
              <a:rPr lang="en-US" smtClean="0"/>
              <a:pPr>
                <a:spcAft>
                  <a:spcPts val="600"/>
                </a:spcAft>
              </a:pPr>
              <a:t>26</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6113" y="2052918"/>
            <a:ext cx="4165146" cy="4195481"/>
          </a:xfrm>
          <a:prstGeom prst="rect">
            <a:avLst/>
          </a:prstGeom>
        </p:spPr>
        <p:txBody>
          <a:bodyPr vert="horz" lIns="91440" tIns="45720" rIns="91440" bIns="45720" rtlCol="0">
            <a:normAutofit/>
          </a:bodyPr>
          <a:lstStyle/>
          <a:p>
            <a:pPr algn="just"/>
            <a:r>
              <a:rPr lang="en-US" dirty="0"/>
              <a:t>Show the failure drone ship landing in 2015.</a:t>
            </a:r>
          </a:p>
          <a:p>
            <a:pPr algn="just"/>
            <a:endParaRPr lang="en-US" dirty="0"/>
          </a:p>
          <a:p>
            <a:pPr algn="just"/>
            <a:r>
              <a:rPr lang="en-US" dirty="0"/>
              <a:t>Rank and counting of each landing occurrence between the date 2010-06-04 and 2017-03-20</a:t>
            </a:r>
          </a:p>
        </p:txBody>
      </p:sp>
      <p:pic>
        <p:nvPicPr>
          <p:cNvPr id="7" name="Imagen 6">
            <a:extLst>
              <a:ext uri="{FF2B5EF4-FFF2-40B4-BE49-F238E27FC236}">
                <a16:creationId xmlns:a16="http://schemas.microsoft.com/office/drawing/2014/main" id="{838EE956-347B-1C22-C2A8-3A7C047A7C94}"/>
              </a:ext>
            </a:extLst>
          </p:cNvPr>
          <p:cNvPicPr>
            <a:picLocks noChangeAspect="1"/>
          </p:cNvPicPr>
          <p:nvPr/>
        </p:nvPicPr>
        <p:blipFill>
          <a:blip r:embed="rId8"/>
          <a:stretch>
            <a:fillRect/>
          </a:stretch>
        </p:blipFill>
        <p:spPr>
          <a:xfrm>
            <a:off x="6239593" y="3526971"/>
            <a:ext cx="5159104" cy="2721427"/>
          </a:xfrm>
          <a:prstGeom prst="rect">
            <a:avLst/>
          </a:prstGeom>
          <a:effectLst/>
        </p:spPr>
      </p:pic>
    </p:spTree>
    <p:extLst>
      <p:ext uri="{BB962C8B-B14F-4D97-AF65-F5344CB8AC3E}">
        <p14:creationId xmlns:p14="http://schemas.microsoft.com/office/powerpoint/2010/main" val="139843913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3" name="Picture 12">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5" name="Oval 14">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s-MX"/>
          </a:p>
        </p:txBody>
      </p:sp>
      <p:pic>
        <p:nvPicPr>
          <p:cNvPr id="17" name="Picture 16">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9" name="Picture 18">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21" name="Rectangle 20">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s-MX"/>
          </a:p>
        </p:txBody>
      </p:sp>
      <p:sp>
        <p:nvSpPr>
          <p:cNvPr id="23" name="Rectangle 22">
            <a:extLst>
              <a:ext uri="{FF2B5EF4-FFF2-40B4-BE49-F238E27FC236}">
                <a16:creationId xmlns:a16="http://schemas.microsoft.com/office/drawing/2014/main" id="{EE4E366E-272A-409E-840F-9A6A64A9E3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A721560C-E4AB-4287-A29C-3F6916794C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s-MX"/>
          </a:p>
        </p:txBody>
      </p:sp>
      <p:sp>
        <p:nvSpPr>
          <p:cNvPr id="27" name="Freeform 7">
            <a:extLst>
              <a:ext uri="{FF2B5EF4-FFF2-40B4-BE49-F238E27FC236}">
                <a16:creationId xmlns:a16="http://schemas.microsoft.com/office/drawing/2014/main" id="{DF6CFF07-D953-4F9C-9A0E-E0A6AACB61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648930" y="629267"/>
            <a:ext cx="9252154" cy="1016654"/>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defTabSz="457200">
              <a:spcAft>
                <a:spcPts val="600"/>
              </a:spcAft>
            </a:pPr>
            <a:r>
              <a:rPr lang="en-US" sz="4200" b="0" i="0" kern="1200" dirty="0">
                <a:solidFill>
                  <a:srgbClr val="EBEBEB"/>
                </a:solidFill>
                <a:latin typeface="+mj-lt"/>
                <a:ea typeface="+mj-ea"/>
                <a:cs typeface="+mj-cs"/>
              </a:rPr>
              <a:t>Launch Sites</a:t>
            </a:r>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10352540" y="295729"/>
            <a:ext cx="838199" cy="767687"/>
          </a:xfrm>
        </p:spPr>
        <p:txBody>
          <a:bodyPr vert="horz" lIns="91440" tIns="45720" rIns="91440" bIns="45720" rtlCol="0" anchor="b">
            <a:normAutofit/>
          </a:bodyPr>
          <a:lstStyle/>
          <a:p>
            <a:pPr>
              <a:spcAft>
                <a:spcPts val="600"/>
              </a:spcAft>
            </a:pPr>
            <a:fld id="{5075537C-CA84-1446-933C-8E9D027F9201}" type="slidenum">
              <a:rPr lang="en-US" smtClean="0">
                <a:solidFill>
                  <a:srgbClr val="FFFFFF"/>
                </a:solidFill>
              </a:rPr>
              <a:pPr>
                <a:spcAft>
                  <a:spcPts val="600"/>
                </a:spcAft>
              </a:pPr>
              <a:t>28</a:t>
            </a:fld>
            <a:endParaRPr lang="en-US" dirty="0">
              <a:solidFill>
                <a:srgbClr val="FFFFFF"/>
              </a:solidFill>
            </a:endParaRPr>
          </a:p>
        </p:txBody>
      </p:sp>
      <p:sp useBgFill="1">
        <p:nvSpPr>
          <p:cNvPr id="29" name="Freeform: Shape 28">
            <a:extLst>
              <a:ext uri="{FF2B5EF4-FFF2-40B4-BE49-F238E27FC236}">
                <a16:creationId xmlns:a16="http://schemas.microsoft.com/office/drawing/2014/main" id="{DAA4FEEE-0B5F-41BF-825D-60F9FB0895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7" cy="5095933"/>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ln>
            <a:noFill/>
          </a:ln>
        </p:spPr>
        <p:txBody>
          <a:bodyPr/>
          <a:lstStyle/>
          <a:p>
            <a:endParaRPr lang="es-MX"/>
          </a:p>
        </p:txBody>
      </p:sp>
      <p:pic>
        <p:nvPicPr>
          <p:cNvPr id="6" name="Imagen 5">
            <a:extLst>
              <a:ext uri="{FF2B5EF4-FFF2-40B4-BE49-F238E27FC236}">
                <a16:creationId xmlns:a16="http://schemas.microsoft.com/office/drawing/2014/main" id="{677AE3CE-ABAD-B338-1564-D291EEA7F737}"/>
              </a:ext>
            </a:extLst>
          </p:cNvPr>
          <p:cNvPicPr>
            <a:picLocks noChangeAspect="1"/>
          </p:cNvPicPr>
          <p:nvPr/>
        </p:nvPicPr>
        <p:blipFill>
          <a:blip r:embed="rId6"/>
          <a:stretch>
            <a:fillRect/>
          </a:stretch>
        </p:blipFill>
        <p:spPr>
          <a:xfrm>
            <a:off x="6091916" y="2832391"/>
            <a:ext cx="5451627" cy="3093798"/>
          </a:xfrm>
          <a:prstGeom prst="rect">
            <a:avLst/>
          </a:prstGeom>
          <a:effectLst/>
        </p:spPr>
      </p:pic>
      <p:sp>
        <p:nvSpPr>
          <p:cNvPr id="7" name="Content Placeholder 4">
            <a:extLst>
              <a:ext uri="{FF2B5EF4-FFF2-40B4-BE49-F238E27FC236}">
                <a16:creationId xmlns:a16="http://schemas.microsoft.com/office/drawing/2014/main" id="{59995B48-7FA3-F6F2-21A2-9F083BA44EFF}"/>
              </a:ext>
            </a:extLst>
          </p:cNvPr>
          <p:cNvSpPr txBox="1">
            <a:spLocks/>
          </p:cNvSpPr>
          <p:nvPr/>
        </p:nvSpPr>
        <p:spPr>
          <a:xfrm>
            <a:off x="648931" y="2548281"/>
            <a:ext cx="5233572" cy="3547719"/>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algn="just">
              <a:buClr>
                <a:srgbClr val="0070C0"/>
              </a:buClr>
            </a:pPr>
            <a:r>
              <a:rPr lang="en-US" altLang="es-MX" dirty="0">
                <a:latin typeface="Arial" panose="020B0604020202020204" pitchFamily="34" charset="0"/>
              </a:rPr>
              <a:t>California and Florida are the only states where there are launches</a:t>
            </a:r>
          </a:p>
          <a:p>
            <a:pPr algn="just">
              <a:buClr>
                <a:srgbClr val="0070C0"/>
              </a:buClr>
            </a:pPr>
            <a:endParaRPr lang="en-US" altLang="es-MX" dirty="0">
              <a:latin typeface="Arial" panose="020B0604020202020204" pitchFamily="34" charset="0"/>
            </a:endParaRPr>
          </a:p>
          <a:p>
            <a:pPr algn="just">
              <a:buClr>
                <a:srgbClr val="0070C0"/>
              </a:buClr>
            </a:pPr>
            <a:r>
              <a:rPr kumimoji="0" lang="en-US" altLang="es-MX" sz="2000" b="0" i="0" u="none" strike="noStrike" cap="none" normalizeH="0" baseline="0" dirty="0">
                <a:ln>
                  <a:noFill/>
                </a:ln>
                <a:solidFill>
                  <a:schemeClr val="tx1"/>
                </a:solidFill>
                <a:effectLst/>
                <a:latin typeface="Arial" panose="020B0604020202020204" pitchFamily="34" charset="0"/>
              </a:rPr>
              <a:t>The main places is </a:t>
            </a:r>
            <a:r>
              <a:rPr lang="en-US" altLang="es-MX" dirty="0">
                <a:latin typeface="Arial" panose="020B0604020202020204" pitchFamily="34" charset="0"/>
              </a:rPr>
              <a:t>Florida</a:t>
            </a:r>
            <a:endParaRPr kumimoji="0" lang="en-US" altLang="es-MX" sz="2000" b="0" i="0" u="none" strike="noStrike" cap="none" normalizeH="0" baseline="0" dirty="0">
              <a:ln>
                <a:noFill/>
              </a:ln>
              <a:solidFill>
                <a:schemeClr val="tx1"/>
              </a:solidFill>
              <a:effectLst/>
              <a:latin typeface="Arial" panose="020B0604020202020204" pitchFamily="34" charset="0"/>
            </a:endParaRPr>
          </a:p>
          <a:p>
            <a:pPr marL="0" indent="0" algn="just">
              <a:buClr>
                <a:srgbClr val="0070C0"/>
              </a:buClr>
              <a:buNone/>
            </a:pPr>
            <a:endParaRPr kumimoji="0" lang="en-US" altLang="es-MX"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981671777"/>
      </p:ext>
    </p:extLst>
  </p:cSld>
  <p:clrMapOvr>
    <a:overrideClrMapping bg1="lt1" tx1="dk1" bg2="lt2" tx2="dk2" accent1="accent1" accent2="accent2" accent3="accent3" accent4="accent4" accent5="accent5" accent6="accent6" hlink="hlink" folHlink="folHlink"/>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59" name="Picture 58">
            <a:extLst>
              <a:ext uri="{FF2B5EF4-FFF2-40B4-BE49-F238E27FC236}">
                <a16:creationId xmlns:a16="http://schemas.microsoft.com/office/drawing/2014/main" id="{0F7302AF-86B9-441B-8D24-AC382E2A43A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61" name="Picture 60">
            <a:extLst>
              <a:ext uri="{FF2B5EF4-FFF2-40B4-BE49-F238E27FC236}">
                <a16:creationId xmlns:a16="http://schemas.microsoft.com/office/drawing/2014/main" id="{99A2A6C2-D371-4C6B-B50F-CC71C6D0103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63" name="Oval 62">
            <a:extLst>
              <a:ext uri="{FF2B5EF4-FFF2-40B4-BE49-F238E27FC236}">
                <a16:creationId xmlns:a16="http://schemas.microsoft.com/office/drawing/2014/main" id="{5F07A6A6-E44B-411E-AA18-65E4811366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s-MX"/>
          </a:p>
        </p:txBody>
      </p:sp>
      <p:pic>
        <p:nvPicPr>
          <p:cNvPr id="65" name="Picture 64">
            <a:extLst>
              <a:ext uri="{FF2B5EF4-FFF2-40B4-BE49-F238E27FC236}">
                <a16:creationId xmlns:a16="http://schemas.microsoft.com/office/drawing/2014/main" id="{8CC3468F-5EED-42B0-8507-F30360E1D51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67" name="Picture 66">
            <a:extLst>
              <a:ext uri="{FF2B5EF4-FFF2-40B4-BE49-F238E27FC236}">
                <a16:creationId xmlns:a16="http://schemas.microsoft.com/office/drawing/2014/main" id="{591711EE-029D-453C-9AE9-E87829F1D3D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69" name="Rectangle 68">
            <a:extLst>
              <a:ext uri="{FF2B5EF4-FFF2-40B4-BE49-F238E27FC236}">
                <a16:creationId xmlns:a16="http://schemas.microsoft.com/office/drawing/2014/main" id="{5D5A8E14-301B-40C0-A174-D2232EF95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s-MX"/>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646112" y="452718"/>
            <a:ext cx="4165580" cy="140053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defTabSz="457200">
              <a:spcAft>
                <a:spcPts val="600"/>
              </a:spcAft>
            </a:pPr>
            <a:r>
              <a:rPr lang="en-US" sz="4200">
                <a:solidFill>
                  <a:schemeClr val="tx2"/>
                </a:solidFill>
                <a:latin typeface="+mj-lt"/>
                <a:ea typeface="+mj-ea"/>
                <a:cs typeface="+mj-cs"/>
              </a:rPr>
              <a:t>Launches sites markers</a:t>
            </a:r>
          </a:p>
        </p:txBody>
      </p:sp>
      <p:sp>
        <p:nvSpPr>
          <p:cNvPr id="71" name="Freeform: Shape 70">
            <a:extLst>
              <a:ext uri="{FF2B5EF4-FFF2-40B4-BE49-F238E27FC236}">
                <a16:creationId xmlns:a16="http://schemas.microsoft.com/office/drawing/2014/main" id="{01F06C3F-35EE-478B-B96B-1247519C73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270819" y="-63600"/>
            <a:ext cx="6858001" cy="6985200"/>
          </a:xfrm>
          <a:custGeom>
            <a:avLst/>
            <a:gdLst>
              <a:gd name="connsiteX0" fmla="*/ 6858001 w 6858001"/>
              <a:gd name="connsiteY0" fmla="*/ 1177 h 6985200"/>
              <a:gd name="connsiteX1" fmla="*/ 6858001 w 6858001"/>
              <a:gd name="connsiteY1" fmla="*/ 1344715 h 6985200"/>
              <a:gd name="connsiteX2" fmla="*/ 6858000 w 6858001"/>
              <a:gd name="connsiteY2" fmla="*/ 1344715 h 6985200"/>
              <a:gd name="connsiteX3" fmla="*/ 6858000 w 6858001"/>
              <a:gd name="connsiteY3" fmla="*/ 6985200 h 6985200"/>
              <a:gd name="connsiteX4" fmla="*/ 0 w 6858001"/>
              <a:gd name="connsiteY4" fmla="*/ 6985199 h 6985200"/>
              <a:gd name="connsiteX5" fmla="*/ 0 w 6858001"/>
              <a:gd name="connsiteY5" fmla="*/ 887191 h 6985200"/>
              <a:gd name="connsiteX6" fmla="*/ 1 w 6858001"/>
              <a:gd name="connsiteY6" fmla="*/ 887191 h 6985200"/>
              <a:gd name="connsiteX7" fmla="*/ 1 w 6858001"/>
              <a:gd name="connsiteY7" fmla="*/ 0 h 6985200"/>
              <a:gd name="connsiteX8" fmla="*/ 40463 w 6858001"/>
              <a:gd name="connsiteY8" fmla="*/ 5883 h 6985200"/>
              <a:gd name="connsiteX9" fmla="*/ 159107 w 6858001"/>
              <a:gd name="connsiteY9" fmla="*/ 23196 h 6985200"/>
              <a:gd name="connsiteX10" fmla="*/ 245518 w 6858001"/>
              <a:gd name="connsiteY10" fmla="*/ 35299 h 6985200"/>
              <a:gd name="connsiteX11" fmla="*/ 348388 w 6858001"/>
              <a:gd name="connsiteY11" fmla="*/ 48073 h 6985200"/>
              <a:gd name="connsiteX12" fmla="*/ 470460 w 6858001"/>
              <a:gd name="connsiteY12" fmla="*/ 63369 h 6985200"/>
              <a:gd name="connsiteX13" fmla="*/ 605563 w 6858001"/>
              <a:gd name="connsiteY13" fmla="*/ 79506 h 6985200"/>
              <a:gd name="connsiteX14" fmla="*/ 757810 w 6858001"/>
              <a:gd name="connsiteY14" fmla="*/ 96483 h 6985200"/>
              <a:gd name="connsiteX15" fmla="*/ 923774 w 6858001"/>
              <a:gd name="connsiteY15" fmla="*/ 114469 h 6985200"/>
              <a:gd name="connsiteX16" fmla="*/ 1104139 w 6858001"/>
              <a:gd name="connsiteY16" fmla="*/ 132454 h 6985200"/>
              <a:gd name="connsiteX17" fmla="*/ 1296163 w 6858001"/>
              <a:gd name="connsiteY17" fmla="*/ 150776 h 6985200"/>
              <a:gd name="connsiteX18" fmla="*/ 1503275 w 6858001"/>
              <a:gd name="connsiteY18" fmla="*/ 167753 h 6985200"/>
              <a:gd name="connsiteX19" fmla="*/ 1719988 w 6858001"/>
              <a:gd name="connsiteY19" fmla="*/ 184058 h 6985200"/>
              <a:gd name="connsiteX20" fmla="*/ 1949045 w 6858001"/>
              <a:gd name="connsiteY20" fmla="*/ 198849 h 6985200"/>
              <a:gd name="connsiteX21" fmla="*/ 2187703 w 6858001"/>
              <a:gd name="connsiteY21" fmla="*/ 212969 h 6985200"/>
              <a:gd name="connsiteX22" fmla="*/ 2436649 w 6858001"/>
              <a:gd name="connsiteY22" fmla="*/ 226248 h 6985200"/>
              <a:gd name="connsiteX23" fmla="*/ 2564208 w 6858001"/>
              <a:gd name="connsiteY23" fmla="*/ 230955 h 6985200"/>
              <a:gd name="connsiteX24" fmla="*/ 2694509 w 6858001"/>
              <a:gd name="connsiteY24" fmla="*/ 236165 h 6985200"/>
              <a:gd name="connsiteX25" fmla="*/ 2826869 w 6858001"/>
              <a:gd name="connsiteY25" fmla="*/ 241040 h 6985200"/>
              <a:gd name="connsiteX26" fmla="*/ 2959914 w 6858001"/>
              <a:gd name="connsiteY26" fmla="*/ 244234 h 6985200"/>
              <a:gd name="connsiteX27" fmla="*/ 3095702 w 6858001"/>
              <a:gd name="connsiteY27" fmla="*/ 247091 h 6985200"/>
              <a:gd name="connsiteX28" fmla="*/ 3232862 w 6858001"/>
              <a:gd name="connsiteY28" fmla="*/ 250117 h 6985200"/>
              <a:gd name="connsiteX29" fmla="*/ 3372766 w 6858001"/>
              <a:gd name="connsiteY29" fmla="*/ 252134 h 6985200"/>
              <a:gd name="connsiteX30" fmla="*/ 3514040 w 6858001"/>
              <a:gd name="connsiteY30" fmla="*/ 252134 h 6985200"/>
              <a:gd name="connsiteX31" fmla="*/ 3656686 w 6858001"/>
              <a:gd name="connsiteY31" fmla="*/ 253142 h 6985200"/>
              <a:gd name="connsiteX32" fmla="*/ 3800705 w 6858001"/>
              <a:gd name="connsiteY32" fmla="*/ 252134 h 6985200"/>
              <a:gd name="connsiteX33" fmla="*/ 3946780 w 6858001"/>
              <a:gd name="connsiteY33" fmla="*/ 250117 h 6985200"/>
              <a:gd name="connsiteX34" fmla="*/ 4092856 w 6858001"/>
              <a:gd name="connsiteY34" fmla="*/ 248268 h 6985200"/>
              <a:gd name="connsiteX35" fmla="*/ 4240988 w 6858001"/>
              <a:gd name="connsiteY35" fmla="*/ 244234 h 6985200"/>
              <a:gd name="connsiteX36" fmla="*/ 4390492 w 6858001"/>
              <a:gd name="connsiteY36" fmla="*/ 240032 h 6985200"/>
              <a:gd name="connsiteX37" fmla="*/ 4539997 w 6858001"/>
              <a:gd name="connsiteY37" fmla="*/ 235157 h 6985200"/>
              <a:gd name="connsiteX38" fmla="*/ 4690873 w 6858001"/>
              <a:gd name="connsiteY38" fmla="*/ 228266 h 6985200"/>
              <a:gd name="connsiteX39" fmla="*/ 4843120 w 6858001"/>
              <a:gd name="connsiteY39" fmla="*/ 220029 h 6985200"/>
              <a:gd name="connsiteX40" fmla="*/ 4996054 w 6858001"/>
              <a:gd name="connsiteY40" fmla="*/ 212129 h 6985200"/>
              <a:gd name="connsiteX41" fmla="*/ 5148987 w 6858001"/>
              <a:gd name="connsiteY41" fmla="*/ 202044 h 6985200"/>
              <a:gd name="connsiteX42" fmla="*/ 5303978 w 6858001"/>
              <a:gd name="connsiteY42" fmla="*/ 189941 h 6985200"/>
              <a:gd name="connsiteX43" fmla="*/ 5456911 w 6858001"/>
              <a:gd name="connsiteY43" fmla="*/ 177839 h 6985200"/>
              <a:gd name="connsiteX44" fmla="*/ 5612588 w 6858001"/>
              <a:gd name="connsiteY44" fmla="*/ 163887 h 6985200"/>
              <a:gd name="connsiteX45" fmla="*/ 5768950 w 6858001"/>
              <a:gd name="connsiteY45" fmla="*/ 148591 h 6985200"/>
              <a:gd name="connsiteX46" fmla="*/ 5923255 w 6858001"/>
              <a:gd name="connsiteY46" fmla="*/ 132455 h 6985200"/>
              <a:gd name="connsiteX47" fmla="*/ 6079618 w 6858001"/>
              <a:gd name="connsiteY47" fmla="*/ 113629 h 6985200"/>
              <a:gd name="connsiteX48" fmla="*/ 6235294 w 6858001"/>
              <a:gd name="connsiteY48" fmla="*/ 93458 h 6985200"/>
              <a:gd name="connsiteX49" fmla="*/ 6391657 w 6858001"/>
              <a:gd name="connsiteY49" fmla="*/ 73455 h 6985200"/>
              <a:gd name="connsiteX50" fmla="*/ 6547333 w 6858001"/>
              <a:gd name="connsiteY50" fmla="*/ 50091 h 6985200"/>
              <a:gd name="connsiteX51" fmla="*/ 6702324 w 6858001"/>
              <a:gd name="connsiteY51" fmla="*/ 26222 h 698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6985200">
                <a:moveTo>
                  <a:pt x="6858001" y="1177"/>
                </a:moveTo>
                <a:lnTo>
                  <a:pt x="6858001" y="1344715"/>
                </a:lnTo>
                <a:lnTo>
                  <a:pt x="6858000" y="1344715"/>
                </a:lnTo>
                <a:lnTo>
                  <a:pt x="6858000" y="6985200"/>
                </a:lnTo>
                <a:lnTo>
                  <a:pt x="0" y="6985199"/>
                </a:lnTo>
                <a:lnTo>
                  <a:pt x="0" y="887191"/>
                </a:lnTo>
                <a:lnTo>
                  <a:pt x="1" y="887191"/>
                </a:lnTo>
                <a:lnTo>
                  <a:pt x="1" y="0"/>
                </a:lnTo>
                <a:lnTo>
                  <a:pt x="40463" y="5883"/>
                </a:lnTo>
                <a:lnTo>
                  <a:pt x="159107" y="23196"/>
                </a:lnTo>
                <a:lnTo>
                  <a:pt x="245518" y="35299"/>
                </a:lnTo>
                <a:lnTo>
                  <a:pt x="348388" y="48073"/>
                </a:lnTo>
                <a:lnTo>
                  <a:pt x="470460" y="63369"/>
                </a:lnTo>
                <a:lnTo>
                  <a:pt x="605563" y="79506"/>
                </a:lnTo>
                <a:lnTo>
                  <a:pt x="757810" y="96483"/>
                </a:lnTo>
                <a:lnTo>
                  <a:pt x="923774" y="114469"/>
                </a:lnTo>
                <a:lnTo>
                  <a:pt x="1104139" y="132454"/>
                </a:lnTo>
                <a:lnTo>
                  <a:pt x="1296163" y="150776"/>
                </a:lnTo>
                <a:lnTo>
                  <a:pt x="1503275" y="167753"/>
                </a:lnTo>
                <a:lnTo>
                  <a:pt x="1719988" y="184058"/>
                </a:lnTo>
                <a:lnTo>
                  <a:pt x="1949045" y="198849"/>
                </a:lnTo>
                <a:lnTo>
                  <a:pt x="2187703" y="212969"/>
                </a:lnTo>
                <a:lnTo>
                  <a:pt x="2436649" y="226248"/>
                </a:lnTo>
                <a:lnTo>
                  <a:pt x="2564208" y="230955"/>
                </a:lnTo>
                <a:lnTo>
                  <a:pt x="2694509" y="236165"/>
                </a:lnTo>
                <a:lnTo>
                  <a:pt x="2826869" y="241040"/>
                </a:lnTo>
                <a:lnTo>
                  <a:pt x="2959914" y="244234"/>
                </a:lnTo>
                <a:lnTo>
                  <a:pt x="3095702" y="247091"/>
                </a:lnTo>
                <a:lnTo>
                  <a:pt x="3232862" y="250117"/>
                </a:lnTo>
                <a:lnTo>
                  <a:pt x="3372766" y="252134"/>
                </a:lnTo>
                <a:lnTo>
                  <a:pt x="3514040" y="252134"/>
                </a:lnTo>
                <a:lnTo>
                  <a:pt x="3656686" y="253142"/>
                </a:lnTo>
                <a:lnTo>
                  <a:pt x="3800705" y="252134"/>
                </a:lnTo>
                <a:lnTo>
                  <a:pt x="3946780" y="250117"/>
                </a:lnTo>
                <a:lnTo>
                  <a:pt x="4092856"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solidFill>
            <a:srgbClr val="FFFFFF"/>
          </a:solidFill>
          <a:ln>
            <a:noFill/>
          </a:ln>
        </p:spPr>
        <p:txBody>
          <a:bodyPr/>
          <a:lstStyle/>
          <a:p>
            <a:endParaRPr lang="es-MX"/>
          </a:p>
        </p:txBody>
      </p:sp>
      <p:sp>
        <p:nvSpPr>
          <p:cNvPr id="73" name="Freeform 23">
            <a:extLst>
              <a:ext uri="{FF2B5EF4-FFF2-40B4-BE49-F238E27FC236}">
                <a16:creationId xmlns:a16="http://schemas.microsoft.com/office/drawing/2014/main" id="{72742D7C-18EF-4DDC-B3B1-7D394C348A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9402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pic>
        <p:nvPicPr>
          <p:cNvPr id="7" name="Imagen 6">
            <a:extLst>
              <a:ext uri="{FF2B5EF4-FFF2-40B4-BE49-F238E27FC236}">
                <a16:creationId xmlns:a16="http://schemas.microsoft.com/office/drawing/2014/main" id="{BA87551A-E08E-99AF-BFFF-F346D369B46F}"/>
              </a:ext>
            </a:extLst>
          </p:cNvPr>
          <p:cNvPicPr>
            <a:picLocks noChangeAspect="1"/>
          </p:cNvPicPr>
          <p:nvPr/>
        </p:nvPicPr>
        <p:blipFill>
          <a:blip r:embed="rId7"/>
          <a:stretch>
            <a:fillRect/>
          </a:stretch>
        </p:blipFill>
        <p:spPr>
          <a:xfrm>
            <a:off x="6094410" y="1083540"/>
            <a:ext cx="5449471" cy="2370520"/>
          </a:xfrm>
          <a:prstGeom prst="rect">
            <a:avLst/>
          </a:prstGeom>
          <a:effectLst/>
        </p:spPr>
      </p:pic>
      <p:sp>
        <p:nvSpPr>
          <p:cNvPr id="75" name="Rectangle 74">
            <a:extLst>
              <a:ext uri="{FF2B5EF4-FFF2-40B4-BE49-F238E27FC236}">
                <a16:creationId xmlns:a16="http://schemas.microsoft.com/office/drawing/2014/main" id="{5DFB004C-C794-45CE-846D-166C532D64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s-MX"/>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10352540" y="295729"/>
            <a:ext cx="838199" cy="767687"/>
          </a:xfrm>
        </p:spPr>
        <p:txBody>
          <a:bodyPr vert="horz" lIns="91440" tIns="45720" rIns="91440" bIns="45720" rtlCol="0" anchor="b">
            <a:normAutofit/>
          </a:bodyPr>
          <a:lstStyle/>
          <a:p>
            <a:pPr>
              <a:spcAft>
                <a:spcPts val="600"/>
              </a:spcAft>
            </a:pPr>
            <a:fld id="{5075537C-CA84-1446-933C-8E9D027F9201}" type="slidenum">
              <a:rPr lang="en-US"/>
              <a:pPr>
                <a:spcAft>
                  <a:spcPts val="600"/>
                </a:spcAft>
              </a:pPr>
              <a:t>29</a:t>
            </a:fld>
            <a:endParaRPr lang="en-US"/>
          </a:p>
        </p:txBody>
      </p:sp>
      <p:sp>
        <p:nvSpPr>
          <p:cNvPr id="9" name="Content Placeholder 4">
            <a:extLst>
              <a:ext uri="{FF2B5EF4-FFF2-40B4-BE49-F238E27FC236}">
                <a16:creationId xmlns:a16="http://schemas.microsoft.com/office/drawing/2014/main" id="{E96E6750-5D92-16CF-92BF-840CB9F2F7B8}"/>
              </a:ext>
            </a:extLst>
          </p:cNvPr>
          <p:cNvSpPr txBox="1">
            <a:spLocks/>
          </p:cNvSpPr>
          <p:nvPr/>
        </p:nvSpPr>
        <p:spPr>
          <a:xfrm>
            <a:off x="646113" y="2052918"/>
            <a:ext cx="4165146" cy="419548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en-US" altLang="es-MX" dirty="0"/>
              <a:t>The markers helps to notices the number of launches and their outcomes.</a:t>
            </a:r>
          </a:p>
          <a:p>
            <a:endParaRPr kumimoji="0" lang="en-US" altLang="es-MX" u="none" strike="noStrike" cap="none" normalizeH="0" baseline="0" dirty="0">
              <a:ln>
                <a:noFill/>
              </a:ln>
              <a:effectLst/>
            </a:endParaRPr>
          </a:p>
          <a:p>
            <a:r>
              <a:rPr kumimoji="0" lang="en-US" altLang="es-MX" sz="2000" b="0" i="0" u="none" strike="noStrike" cap="none" normalizeH="0" baseline="0" dirty="0">
                <a:ln>
                  <a:noFill/>
                </a:ln>
                <a:solidFill>
                  <a:schemeClr val="tx1"/>
                </a:solidFill>
                <a:effectLst/>
                <a:latin typeface="Arial" panose="020B0604020202020204" pitchFamily="34" charset="0"/>
              </a:rPr>
              <a:t>KSC LC 39A h</a:t>
            </a:r>
            <a:r>
              <a:rPr lang="en-US" altLang="es-MX" dirty="0"/>
              <a:t>as the best ratio of successful landing </a:t>
            </a:r>
            <a:endParaRPr kumimoji="0" lang="en-US" altLang="es-MX" u="none" strike="noStrike" cap="none" normalizeH="0" baseline="0" dirty="0">
              <a:ln>
                <a:noFill/>
              </a:ln>
              <a:effectLst/>
            </a:endParaRPr>
          </a:p>
          <a:p>
            <a:endParaRPr kumimoji="0" lang="en-US" altLang="es-MX" u="none" strike="noStrike" cap="none" normalizeH="0" baseline="0" dirty="0">
              <a:ln>
                <a:noFill/>
              </a:ln>
              <a:effectLst/>
            </a:endParaRPr>
          </a:p>
          <a:p>
            <a:r>
              <a:rPr kumimoji="0" lang="en-US" altLang="es-MX" sz="2000" b="0" i="0" u="none" strike="noStrike" cap="none" normalizeH="0" baseline="0" dirty="0">
                <a:ln>
                  <a:noFill/>
                </a:ln>
                <a:solidFill>
                  <a:schemeClr val="tx1"/>
                </a:solidFill>
                <a:effectLst/>
                <a:latin typeface="Arial" panose="020B0604020202020204" pitchFamily="34" charset="0"/>
              </a:rPr>
              <a:t>CCAFS SLC-40 has the worst performance on successful landings.</a:t>
            </a:r>
            <a:endParaRPr kumimoji="0" lang="en-US" altLang="es-MX" u="none" strike="noStrike" cap="none" normalizeH="0" baseline="0" dirty="0">
              <a:ln>
                <a:noFill/>
              </a:ln>
              <a:effectLst/>
            </a:endParaRPr>
          </a:p>
        </p:txBody>
      </p:sp>
      <p:pic>
        <p:nvPicPr>
          <p:cNvPr id="14" name="Imagen 13">
            <a:extLst>
              <a:ext uri="{FF2B5EF4-FFF2-40B4-BE49-F238E27FC236}">
                <a16:creationId xmlns:a16="http://schemas.microsoft.com/office/drawing/2014/main" id="{D6C776DD-AE4B-0CC7-D95B-3AA233FF7807}"/>
              </a:ext>
            </a:extLst>
          </p:cNvPr>
          <p:cNvPicPr>
            <a:picLocks noChangeAspect="1"/>
          </p:cNvPicPr>
          <p:nvPr/>
        </p:nvPicPr>
        <p:blipFill>
          <a:blip r:embed="rId8"/>
          <a:stretch>
            <a:fillRect/>
          </a:stretch>
        </p:blipFill>
        <p:spPr>
          <a:xfrm>
            <a:off x="6094408" y="4125873"/>
            <a:ext cx="2627752" cy="2082493"/>
          </a:xfrm>
          <a:prstGeom prst="rect">
            <a:avLst/>
          </a:prstGeom>
          <a:effectLst/>
        </p:spPr>
      </p:pic>
      <p:pic>
        <p:nvPicPr>
          <p:cNvPr id="11" name="Imagen 10">
            <a:extLst>
              <a:ext uri="{FF2B5EF4-FFF2-40B4-BE49-F238E27FC236}">
                <a16:creationId xmlns:a16="http://schemas.microsoft.com/office/drawing/2014/main" id="{9CC7D091-E90F-7DC3-0D5A-06566FDBF849}"/>
              </a:ext>
            </a:extLst>
          </p:cNvPr>
          <p:cNvPicPr>
            <a:picLocks noChangeAspect="1"/>
          </p:cNvPicPr>
          <p:nvPr/>
        </p:nvPicPr>
        <p:blipFill>
          <a:blip r:embed="rId9"/>
          <a:stretch>
            <a:fillRect/>
          </a:stretch>
        </p:blipFill>
        <p:spPr>
          <a:xfrm>
            <a:off x="8916129" y="4375509"/>
            <a:ext cx="2627752" cy="1583220"/>
          </a:xfrm>
          <a:prstGeom prst="rect">
            <a:avLst/>
          </a:prstGeom>
          <a:effectLst/>
        </p:spPr>
      </p:pic>
    </p:spTree>
    <p:extLst>
      <p:ext uri="{BB962C8B-B14F-4D97-AF65-F5344CB8AC3E}">
        <p14:creationId xmlns:p14="http://schemas.microsoft.com/office/powerpoint/2010/main" val="2395978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DF19BAF3-7E20-4B9D-B544-BABAEEA1FA7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27" name="Picture 26">
            <a:extLst>
              <a:ext uri="{FF2B5EF4-FFF2-40B4-BE49-F238E27FC236}">
                <a16:creationId xmlns:a16="http://schemas.microsoft.com/office/drawing/2014/main" id="{950648F4-ABCD-4DF0-8641-76CFB235472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29" name="Oval 28">
            <a:extLst>
              <a:ext uri="{FF2B5EF4-FFF2-40B4-BE49-F238E27FC236}">
                <a16:creationId xmlns:a16="http://schemas.microsoft.com/office/drawing/2014/main" id="{989BE678-777B-482A-A616-FEDC47B162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s-MX"/>
          </a:p>
        </p:txBody>
      </p:sp>
      <p:pic>
        <p:nvPicPr>
          <p:cNvPr id="31" name="Picture 30">
            <a:extLst>
              <a:ext uri="{FF2B5EF4-FFF2-40B4-BE49-F238E27FC236}">
                <a16:creationId xmlns:a16="http://schemas.microsoft.com/office/drawing/2014/main" id="{CF1EB4BD-9C7E-4AA3-9681-C7EB0DA625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33" name="Picture 32">
            <a:extLst>
              <a:ext uri="{FF2B5EF4-FFF2-40B4-BE49-F238E27FC236}">
                <a16:creationId xmlns:a16="http://schemas.microsoft.com/office/drawing/2014/main" id="{94AAE3AA-3759-4D28-B0EF-575F25A514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35" name="Rectangle 34">
            <a:extLst>
              <a:ext uri="{FF2B5EF4-FFF2-40B4-BE49-F238E27FC236}">
                <a16:creationId xmlns:a16="http://schemas.microsoft.com/office/drawing/2014/main" id="{D28BE0C3-2102-4820-B88B-A448B184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s-MX"/>
          </a:p>
        </p:txBody>
      </p:sp>
      <p:sp>
        <p:nvSpPr>
          <p:cNvPr id="37" name="Rectangle 36">
            <a:extLst>
              <a:ext uri="{FF2B5EF4-FFF2-40B4-BE49-F238E27FC236}">
                <a16:creationId xmlns:a16="http://schemas.microsoft.com/office/drawing/2014/main" id="{C8A3C342-1D03-412F-8DD3-BF519E8E0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648930" y="629266"/>
            <a:ext cx="6188190" cy="1622321"/>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defTabSz="457200">
              <a:spcAft>
                <a:spcPts val="600"/>
              </a:spcAft>
            </a:pPr>
            <a:r>
              <a:rPr lang="en-US" sz="4200" dirty="0">
                <a:solidFill>
                  <a:srgbClr val="EBEBEB"/>
                </a:solidFill>
                <a:latin typeface="+mj-lt"/>
                <a:ea typeface="+mj-ea"/>
                <a:cs typeface="+mj-cs"/>
              </a:rPr>
              <a:t>Executive Summary</a:t>
            </a:r>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648510" y="1352146"/>
            <a:ext cx="6367464" cy="4871674"/>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just" defTabSz="457200">
              <a:buClr>
                <a:schemeClr val="bg2">
                  <a:lumMod val="40000"/>
                  <a:lumOff val="60000"/>
                </a:schemeClr>
              </a:buClr>
              <a:buSzPct val="80000"/>
              <a:buFont typeface="Wingdings 3" charset="2"/>
              <a:buChar char=""/>
            </a:pPr>
            <a:r>
              <a:rPr lang="en-US" sz="1600" dirty="0">
                <a:solidFill>
                  <a:schemeClr val="tx1"/>
                </a:solidFill>
                <a:effectLst/>
                <a:latin typeface="+mj-lt"/>
                <a:ea typeface="+mj-ea"/>
                <a:cs typeface="+mj-cs"/>
              </a:rPr>
              <a:t>The main objective of this presentation is to introduce the findings of the research conducted on SpaceX, aiming to determine the factors that contribute to the success of a launch. The following section will outline the process and methodologies employed.</a:t>
            </a:r>
            <a:endParaRPr lang="en-US" sz="1600" dirty="0">
              <a:solidFill>
                <a:schemeClr val="tx1"/>
              </a:solidFill>
              <a:latin typeface="+mj-lt"/>
              <a:ea typeface="+mj-ea"/>
              <a:cs typeface="+mj-cs"/>
            </a:endParaRPr>
          </a:p>
          <a:p>
            <a:pPr lvl="1" algn="just" defTabSz="457200">
              <a:spcBef>
                <a:spcPts val="1000"/>
              </a:spcBef>
              <a:buClr>
                <a:schemeClr val="bg2">
                  <a:lumMod val="40000"/>
                  <a:lumOff val="60000"/>
                </a:schemeClr>
              </a:buClr>
              <a:buSzPct val="80000"/>
              <a:buFont typeface="Wingdings 3" charset="2"/>
              <a:buChar char=""/>
            </a:pPr>
            <a:r>
              <a:rPr lang="en-US" sz="1600" dirty="0">
                <a:solidFill>
                  <a:schemeClr val="tx1"/>
                </a:solidFill>
                <a:latin typeface="+mj-lt"/>
                <a:ea typeface="+mj-ea"/>
                <a:cs typeface="+mj-cs"/>
              </a:rPr>
              <a:t>Web Scraping </a:t>
            </a:r>
          </a:p>
          <a:p>
            <a:pPr lvl="1" algn="just" defTabSz="457200">
              <a:spcBef>
                <a:spcPts val="1000"/>
              </a:spcBef>
              <a:buClr>
                <a:schemeClr val="bg2">
                  <a:lumMod val="40000"/>
                  <a:lumOff val="60000"/>
                </a:schemeClr>
              </a:buClr>
              <a:buSzPct val="80000"/>
              <a:buFont typeface="Wingdings 3" charset="2"/>
              <a:buChar char=""/>
            </a:pPr>
            <a:r>
              <a:rPr lang="en-US" sz="1600" dirty="0">
                <a:solidFill>
                  <a:schemeClr val="tx1"/>
                </a:solidFill>
                <a:latin typeface="+mj-lt"/>
                <a:ea typeface="+mj-ea"/>
                <a:cs typeface="+mj-cs"/>
              </a:rPr>
              <a:t>Data wrangling</a:t>
            </a:r>
          </a:p>
          <a:p>
            <a:pPr lvl="1" algn="just" defTabSz="457200">
              <a:spcBef>
                <a:spcPts val="1000"/>
              </a:spcBef>
              <a:buClr>
                <a:schemeClr val="bg2">
                  <a:lumMod val="40000"/>
                  <a:lumOff val="60000"/>
                </a:schemeClr>
              </a:buClr>
              <a:buSzPct val="80000"/>
              <a:buFont typeface="Wingdings 3" charset="2"/>
              <a:buChar char=""/>
            </a:pPr>
            <a:r>
              <a:rPr lang="en-US" sz="1600" dirty="0">
                <a:solidFill>
                  <a:schemeClr val="tx1"/>
                </a:solidFill>
                <a:latin typeface="+mj-lt"/>
                <a:ea typeface="+mj-ea"/>
                <a:cs typeface="+mj-cs"/>
              </a:rPr>
              <a:t>Data Exploring</a:t>
            </a:r>
          </a:p>
          <a:p>
            <a:pPr lvl="1" algn="just" defTabSz="457200">
              <a:spcBef>
                <a:spcPts val="1000"/>
              </a:spcBef>
              <a:buClr>
                <a:schemeClr val="bg2">
                  <a:lumMod val="40000"/>
                  <a:lumOff val="60000"/>
                </a:schemeClr>
              </a:buClr>
              <a:buSzPct val="80000"/>
              <a:buFont typeface="Wingdings 3" charset="2"/>
              <a:buChar char=""/>
            </a:pPr>
            <a:r>
              <a:rPr lang="en-US" sz="1600" dirty="0">
                <a:solidFill>
                  <a:srgbClr val="FFFFFF"/>
                </a:solidFill>
                <a:latin typeface="+mj-lt"/>
                <a:ea typeface="+mj-ea"/>
                <a:cs typeface="+mj-cs"/>
              </a:rPr>
              <a:t>Data Analysis</a:t>
            </a:r>
          </a:p>
          <a:p>
            <a:pPr lvl="1" algn="just" defTabSz="457200">
              <a:spcBef>
                <a:spcPts val="1000"/>
              </a:spcBef>
              <a:buClr>
                <a:schemeClr val="bg2">
                  <a:lumMod val="40000"/>
                  <a:lumOff val="60000"/>
                </a:schemeClr>
              </a:buClr>
              <a:buSzPct val="80000"/>
              <a:buFont typeface="Wingdings 3" charset="2"/>
              <a:buChar char=""/>
            </a:pPr>
            <a:r>
              <a:rPr lang="en-US" sz="1600" dirty="0">
                <a:solidFill>
                  <a:srgbClr val="FFFFFF"/>
                </a:solidFill>
                <a:latin typeface="+mj-lt"/>
                <a:ea typeface="+mj-ea"/>
                <a:cs typeface="+mj-cs"/>
              </a:rPr>
              <a:t>Data visualization</a:t>
            </a:r>
          </a:p>
          <a:p>
            <a:pPr lvl="1" algn="just" defTabSz="457200">
              <a:spcBef>
                <a:spcPts val="1000"/>
              </a:spcBef>
              <a:buClr>
                <a:schemeClr val="bg2">
                  <a:lumMod val="40000"/>
                  <a:lumOff val="60000"/>
                </a:schemeClr>
              </a:buClr>
              <a:buSzPct val="80000"/>
              <a:buFont typeface="Wingdings 3" charset="2"/>
              <a:buChar char=""/>
            </a:pPr>
            <a:r>
              <a:rPr lang="en-US" sz="1600" dirty="0">
                <a:solidFill>
                  <a:srgbClr val="FFFFFF"/>
                </a:solidFill>
                <a:latin typeface="+mj-lt"/>
                <a:ea typeface="+mj-ea"/>
                <a:cs typeface="+mj-cs"/>
              </a:rPr>
              <a:t>Model prediction building</a:t>
            </a:r>
          </a:p>
          <a:p>
            <a:pPr marL="457200" lvl="1" indent="0" algn="just" defTabSz="457200">
              <a:spcBef>
                <a:spcPts val="1000"/>
              </a:spcBef>
              <a:buClr>
                <a:schemeClr val="bg2">
                  <a:lumMod val="40000"/>
                  <a:lumOff val="60000"/>
                </a:schemeClr>
              </a:buClr>
              <a:buSzPct val="80000"/>
              <a:buNone/>
            </a:pPr>
            <a:endParaRPr lang="en-US" sz="1600" dirty="0">
              <a:solidFill>
                <a:srgbClr val="FFFFFF"/>
              </a:solidFill>
              <a:latin typeface="+mj-lt"/>
              <a:ea typeface="+mj-ea"/>
              <a:cs typeface="+mj-cs"/>
            </a:endParaRPr>
          </a:p>
          <a:p>
            <a:pPr algn="just" defTabSz="457200">
              <a:buClr>
                <a:schemeClr val="bg2">
                  <a:lumMod val="40000"/>
                  <a:lumOff val="60000"/>
                </a:schemeClr>
              </a:buClr>
              <a:buSzPct val="80000"/>
              <a:buFont typeface="Wingdings 3" charset="2"/>
              <a:buChar char=""/>
            </a:pPr>
            <a:r>
              <a:rPr lang="en-US" sz="1600" dirty="0">
                <a:solidFill>
                  <a:srgbClr val="FFFFFF"/>
                </a:solidFill>
                <a:latin typeface="+mj-lt"/>
                <a:ea typeface="+mj-ea"/>
                <a:cs typeface="+mj-cs"/>
              </a:rPr>
              <a:t>Due to the extension of these project, the results, analysis and observations are presented according the following areas.</a:t>
            </a:r>
          </a:p>
          <a:p>
            <a:pPr lvl="1" algn="just" defTabSz="457200">
              <a:spcBef>
                <a:spcPts val="1000"/>
              </a:spcBef>
              <a:buClr>
                <a:schemeClr val="bg2">
                  <a:lumMod val="40000"/>
                  <a:lumOff val="60000"/>
                </a:schemeClr>
              </a:buClr>
              <a:buSzPct val="80000"/>
              <a:buFont typeface="Wingdings 3" charset="2"/>
              <a:buChar char=""/>
            </a:pPr>
            <a:r>
              <a:rPr lang="en-US" sz="1600" dirty="0">
                <a:solidFill>
                  <a:srgbClr val="FFFFFF"/>
                </a:solidFill>
                <a:latin typeface="+mj-lt"/>
                <a:ea typeface="+mj-ea"/>
                <a:cs typeface="+mj-cs"/>
              </a:rPr>
              <a:t>Exploratory Data Analysis</a:t>
            </a:r>
          </a:p>
          <a:p>
            <a:pPr lvl="1" algn="just" defTabSz="457200">
              <a:spcBef>
                <a:spcPts val="1000"/>
              </a:spcBef>
              <a:buClr>
                <a:schemeClr val="bg2">
                  <a:lumMod val="40000"/>
                  <a:lumOff val="60000"/>
                </a:schemeClr>
              </a:buClr>
              <a:buSzPct val="80000"/>
              <a:buFont typeface="Wingdings 3" charset="2"/>
              <a:buChar char=""/>
            </a:pPr>
            <a:r>
              <a:rPr lang="en-US" sz="1600" dirty="0">
                <a:solidFill>
                  <a:srgbClr val="FFFFFF"/>
                </a:solidFill>
                <a:latin typeface="+mj-lt"/>
                <a:ea typeface="+mj-ea"/>
                <a:cs typeface="+mj-cs"/>
              </a:rPr>
              <a:t>Data Interactive Visualization </a:t>
            </a:r>
          </a:p>
          <a:p>
            <a:pPr lvl="1" algn="just" defTabSz="457200">
              <a:spcBef>
                <a:spcPts val="1000"/>
              </a:spcBef>
              <a:buClr>
                <a:schemeClr val="bg2">
                  <a:lumMod val="40000"/>
                  <a:lumOff val="60000"/>
                </a:schemeClr>
              </a:buClr>
              <a:buSzPct val="80000"/>
              <a:buFont typeface="Wingdings 3" charset="2"/>
              <a:buChar char=""/>
            </a:pPr>
            <a:r>
              <a:rPr lang="en-US" sz="1600" dirty="0">
                <a:solidFill>
                  <a:srgbClr val="FFFFFF"/>
                </a:solidFill>
                <a:latin typeface="+mj-lt"/>
                <a:ea typeface="+mj-ea"/>
                <a:cs typeface="+mj-cs"/>
              </a:rPr>
              <a:t>Prediction Models</a:t>
            </a:r>
          </a:p>
        </p:txBody>
      </p:sp>
      <p:sp>
        <p:nvSpPr>
          <p:cNvPr id="39" name="Freeform 31">
            <a:extLst>
              <a:ext uri="{FF2B5EF4-FFF2-40B4-BE49-F238E27FC236}">
                <a16:creationId xmlns:a16="http://schemas.microsoft.com/office/drawing/2014/main" id="{81CC9B02-E087-4350-AEBD-2C3CF001AF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15974"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pic>
        <p:nvPicPr>
          <p:cNvPr id="21" name="Picture 20" descr="Digital financial graph">
            <a:extLst>
              <a:ext uri="{FF2B5EF4-FFF2-40B4-BE49-F238E27FC236}">
                <a16:creationId xmlns:a16="http://schemas.microsoft.com/office/drawing/2014/main" id="{A385E2EA-B94F-799C-F2E1-8B36C0C1538C}"/>
              </a:ext>
            </a:extLst>
          </p:cNvPr>
          <p:cNvPicPr>
            <a:picLocks noChangeAspect="1"/>
          </p:cNvPicPr>
          <p:nvPr/>
        </p:nvPicPr>
        <p:blipFill rotWithShape="1">
          <a:blip r:embed="rId7"/>
          <a:srcRect l="37289" r="22002"/>
          <a:stretch/>
        </p:blipFill>
        <p:spPr>
          <a:xfrm>
            <a:off x="7229175" y="1"/>
            <a:ext cx="4963245" cy="6858001"/>
          </a:xfrm>
          <a:custGeom>
            <a:avLst/>
            <a:gdLst/>
            <a:ahLst/>
            <a:cxnLst/>
            <a:rect l="l" t="t" r="r" b="b"/>
            <a:pathLst>
              <a:path w="4963245" h="6858001">
                <a:moveTo>
                  <a:pt x="1177" y="0"/>
                </a:moveTo>
                <a:lnTo>
                  <a:pt x="1344715" y="0"/>
                </a:lnTo>
                <a:lnTo>
                  <a:pt x="1344715" y="1"/>
                </a:lnTo>
                <a:lnTo>
                  <a:pt x="4963245" y="1"/>
                </a:lnTo>
                <a:lnTo>
                  <a:pt x="4963244" y="6858001"/>
                </a:lnTo>
                <a:lnTo>
                  <a:pt x="900697" y="6858001"/>
                </a:lnTo>
                <a:lnTo>
                  <a:pt x="900697" y="6858000"/>
                </a:lnTo>
                <a:lnTo>
                  <a:pt x="0" y="6858000"/>
                </a:lnTo>
                <a:lnTo>
                  <a:pt x="5883" y="6817538"/>
                </a:lnTo>
                <a:lnTo>
                  <a:pt x="23196" y="6698894"/>
                </a:lnTo>
                <a:lnTo>
                  <a:pt x="35299" y="6612483"/>
                </a:lnTo>
                <a:lnTo>
                  <a:pt x="48073" y="6509613"/>
                </a:lnTo>
                <a:lnTo>
                  <a:pt x="63369" y="6387541"/>
                </a:lnTo>
                <a:lnTo>
                  <a:pt x="79506" y="6252438"/>
                </a:lnTo>
                <a:lnTo>
                  <a:pt x="96483" y="6100191"/>
                </a:lnTo>
                <a:lnTo>
                  <a:pt x="114469" y="5934227"/>
                </a:lnTo>
                <a:lnTo>
                  <a:pt x="132454" y="5753862"/>
                </a:lnTo>
                <a:lnTo>
                  <a:pt x="150776" y="5561838"/>
                </a:lnTo>
                <a:lnTo>
                  <a:pt x="167753" y="5354726"/>
                </a:lnTo>
                <a:lnTo>
                  <a:pt x="184058" y="5138013"/>
                </a:lnTo>
                <a:lnTo>
                  <a:pt x="198849" y="4908956"/>
                </a:lnTo>
                <a:lnTo>
                  <a:pt x="212969" y="4670298"/>
                </a:lnTo>
                <a:lnTo>
                  <a:pt x="226248" y="4421352"/>
                </a:lnTo>
                <a:lnTo>
                  <a:pt x="230955" y="4293793"/>
                </a:lnTo>
                <a:lnTo>
                  <a:pt x="236165" y="4163492"/>
                </a:lnTo>
                <a:lnTo>
                  <a:pt x="241040" y="4031133"/>
                </a:lnTo>
                <a:lnTo>
                  <a:pt x="244234" y="3898087"/>
                </a:lnTo>
                <a:lnTo>
                  <a:pt x="247091" y="3762299"/>
                </a:lnTo>
                <a:lnTo>
                  <a:pt x="250117" y="3625139"/>
                </a:lnTo>
                <a:lnTo>
                  <a:pt x="252134" y="3485236"/>
                </a:lnTo>
                <a:lnTo>
                  <a:pt x="252134" y="3343961"/>
                </a:lnTo>
                <a:lnTo>
                  <a:pt x="253142" y="3201315"/>
                </a:lnTo>
                <a:lnTo>
                  <a:pt x="252134" y="3057297"/>
                </a:lnTo>
                <a:lnTo>
                  <a:pt x="250117" y="2911221"/>
                </a:lnTo>
                <a:lnTo>
                  <a:pt x="248268" y="2765146"/>
                </a:lnTo>
                <a:lnTo>
                  <a:pt x="244234" y="2617013"/>
                </a:lnTo>
                <a:lnTo>
                  <a:pt x="240032" y="2467509"/>
                </a:lnTo>
                <a:lnTo>
                  <a:pt x="235157" y="2318004"/>
                </a:lnTo>
                <a:lnTo>
                  <a:pt x="228266" y="2167128"/>
                </a:lnTo>
                <a:lnTo>
                  <a:pt x="220029" y="2014881"/>
                </a:lnTo>
                <a:lnTo>
                  <a:pt x="212129" y="1861947"/>
                </a:lnTo>
                <a:lnTo>
                  <a:pt x="202044" y="1709014"/>
                </a:lnTo>
                <a:lnTo>
                  <a:pt x="189941" y="1554023"/>
                </a:lnTo>
                <a:lnTo>
                  <a:pt x="177839" y="1401090"/>
                </a:lnTo>
                <a:lnTo>
                  <a:pt x="163887" y="1245413"/>
                </a:lnTo>
                <a:lnTo>
                  <a:pt x="148591" y="1089051"/>
                </a:lnTo>
                <a:lnTo>
                  <a:pt x="132455" y="934746"/>
                </a:lnTo>
                <a:lnTo>
                  <a:pt x="113629" y="778383"/>
                </a:lnTo>
                <a:lnTo>
                  <a:pt x="93458" y="622707"/>
                </a:lnTo>
                <a:lnTo>
                  <a:pt x="73455" y="466344"/>
                </a:lnTo>
                <a:lnTo>
                  <a:pt x="50091" y="310668"/>
                </a:lnTo>
                <a:lnTo>
                  <a:pt x="26222" y="155677"/>
                </a:lnTo>
                <a:close/>
              </a:path>
            </a:pathLst>
          </a:custGeom>
        </p:spPr>
      </p:pic>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10352540" y="295729"/>
            <a:ext cx="838199" cy="767687"/>
          </a:xfrm>
        </p:spPr>
        <p:txBody>
          <a:bodyPr vert="horz" lIns="91440" tIns="45720" rIns="91440" bIns="45720" rtlCol="0" anchor="b">
            <a:normAutofit/>
          </a:bodyPr>
          <a:lstStyle/>
          <a:p>
            <a:pPr>
              <a:spcAft>
                <a:spcPts val="600"/>
              </a:spcAft>
            </a:pPr>
            <a:fld id="{5075537C-CA84-1446-933C-8E9D027F9201}" type="slidenum">
              <a:rPr lang="en-US">
                <a:solidFill>
                  <a:srgbClr val="FFFFFF"/>
                </a:solidFill>
              </a:rPr>
              <a:pPr>
                <a:spcAft>
                  <a:spcPts val="600"/>
                </a:spcAft>
              </a:pPr>
              <a:t>3</a:t>
            </a:fld>
            <a:endParaRPr lang="en-US">
              <a:solidFill>
                <a:srgbClr val="FFFFFF"/>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5" name="Picture 14">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7" name="Oval 16">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s-MX"/>
          </a:p>
        </p:txBody>
      </p:sp>
      <p:pic>
        <p:nvPicPr>
          <p:cNvPr id="19" name="Picture 18">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21" name="Picture 20">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23" name="Rectangle 22">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s-MX"/>
          </a:p>
        </p:txBody>
      </p:sp>
      <p:sp>
        <p:nvSpPr>
          <p:cNvPr id="25" name="Rectangle 24">
            <a:extLst>
              <a:ext uri="{FF2B5EF4-FFF2-40B4-BE49-F238E27FC236}">
                <a16:creationId xmlns:a16="http://schemas.microsoft.com/office/drawing/2014/main" id="{EE4E366E-272A-409E-840F-9A6A64A9E3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A721560C-E4AB-4287-A29C-3F6916794C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s-MX"/>
          </a:p>
        </p:txBody>
      </p:sp>
      <p:sp>
        <p:nvSpPr>
          <p:cNvPr id="29" name="Freeform 7">
            <a:extLst>
              <a:ext uri="{FF2B5EF4-FFF2-40B4-BE49-F238E27FC236}">
                <a16:creationId xmlns:a16="http://schemas.microsoft.com/office/drawing/2014/main" id="{DF6CFF07-D953-4F9C-9A0E-E0A6AACB61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algn="ctr"/>
            <a:endParaRPr lang="en-US">
              <a:solidFill>
                <a:schemeClr val="tx1"/>
              </a:solidFill>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648930" y="629267"/>
            <a:ext cx="9252154" cy="1016654"/>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defTabSz="457200">
              <a:spcAft>
                <a:spcPts val="600"/>
              </a:spcAft>
            </a:pPr>
            <a:r>
              <a:rPr lang="en-US" sz="4200" b="0" i="0" kern="1200" dirty="0">
                <a:solidFill>
                  <a:srgbClr val="EBEBEB"/>
                </a:solidFill>
                <a:latin typeface="+mj-lt"/>
                <a:ea typeface="+mj-ea"/>
                <a:cs typeface="+mj-cs"/>
              </a:rPr>
              <a:t>Distances to key points</a:t>
            </a:r>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10352540" y="295729"/>
            <a:ext cx="838199" cy="767687"/>
          </a:xfrm>
        </p:spPr>
        <p:txBody>
          <a:bodyPr vert="horz" lIns="91440" tIns="45720" rIns="91440" bIns="45720" rtlCol="0" anchor="b">
            <a:normAutofit/>
          </a:bodyPr>
          <a:lstStyle/>
          <a:p>
            <a:pPr>
              <a:spcAft>
                <a:spcPts val="600"/>
              </a:spcAft>
            </a:pPr>
            <a:fld id="{5075537C-CA84-1446-933C-8E9D027F9201}" type="slidenum">
              <a:rPr lang="en-US">
                <a:solidFill>
                  <a:srgbClr val="FFFFFF"/>
                </a:solidFill>
              </a:rPr>
              <a:pPr>
                <a:spcAft>
                  <a:spcPts val="600"/>
                </a:spcAft>
              </a:pPr>
              <a:t>30</a:t>
            </a:fld>
            <a:endParaRPr lang="en-US">
              <a:solidFill>
                <a:srgbClr val="FFFFFF"/>
              </a:solidFill>
            </a:endParaRPr>
          </a:p>
        </p:txBody>
      </p:sp>
      <p:sp useBgFill="1">
        <p:nvSpPr>
          <p:cNvPr id="31" name="Freeform: Shape 30">
            <a:extLst>
              <a:ext uri="{FF2B5EF4-FFF2-40B4-BE49-F238E27FC236}">
                <a16:creationId xmlns:a16="http://schemas.microsoft.com/office/drawing/2014/main" id="{DAA4FEEE-0B5F-41BF-825D-60F9FB0895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7" cy="5095933"/>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ln>
            <a:noFill/>
          </a:ln>
        </p:spPr>
        <p:txBody>
          <a:bodyPr/>
          <a:lstStyle/>
          <a:p>
            <a:endParaRPr lang="es-MX"/>
          </a:p>
        </p:txBody>
      </p:sp>
      <p:pic>
        <p:nvPicPr>
          <p:cNvPr id="4" name="Imagen 3">
            <a:extLst>
              <a:ext uri="{FF2B5EF4-FFF2-40B4-BE49-F238E27FC236}">
                <a16:creationId xmlns:a16="http://schemas.microsoft.com/office/drawing/2014/main" id="{F9137C43-8222-404D-EFE5-8A5C89EC637D}"/>
              </a:ext>
            </a:extLst>
          </p:cNvPr>
          <p:cNvPicPr>
            <a:picLocks noChangeAspect="1"/>
          </p:cNvPicPr>
          <p:nvPr/>
        </p:nvPicPr>
        <p:blipFill>
          <a:blip r:embed="rId6"/>
          <a:stretch>
            <a:fillRect/>
          </a:stretch>
        </p:blipFill>
        <p:spPr>
          <a:xfrm>
            <a:off x="6091916" y="3248077"/>
            <a:ext cx="5451627" cy="2262425"/>
          </a:xfrm>
          <a:prstGeom prst="rect">
            <a:avLst/>
          </a:prstGeom>
          <a:effectLst/>
        </p:spPr>
      </p:pic>
      <p:sp>
        <p:nvSpPr>
          <p:cNvPr id="6" name="Content Placeholder 4">
            <a:extLst>
              <a:ext uri="{FF2B5EF4-FFF2-40B4-BE49-F238E27FC236}">
                <a16:creationId xmlns:a16="http://schemas.microsoft.com/office/drawing/2014/main" id="{56CFF484-D162-4385-C440-1CA163879642}"/>
              </a:ext>
            </a:extLst>
          </p:cNvPr>
          <p:cNvSpPr txBox="1">
            <a:spLocks/>
          </p:cNvSpPr>
          <p:nvPr/>
        </p:nvSpPr>
        <p:spPr>
          <a:xfrm>
            <a:off x="648931" y="2548281"/>
            <a:ext cx="5233572" cy="3547719"/>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algn="just">
              <a:buClr>
                <a:srgbClr val="0070C0"/>
              </a:buClr>
            </a:pPr>
            <a:r>
              <a:rPr lang="en-US" altLang="es-MX" dirty="0">
                <a:latin typeface="Arial" panose="020B0604020202020204" pitchFamily="34" charset="0"/>
              </a:rPr>
              <a:t>The locations procures have coastlines near to them.</a:t>
            </a:r>
          </a:p>
          <a:p>
            <a:pPr marL="0" indent="0" algn="just">
              <a:buClr>
                <a:srgbClr val="0070C0"/>
              </a:buClr>
              <a:buNone/>
            </a:pPr>
            <a:endParaRPr lang="en-US" altLang="es-MX" dirty="0">
              <a:latin typeface="Arial" panose="020B0604020202020204" pitchFamily="34" charset="0"/>
            </a:endParaRPr>
          </a:p>
          <a:p>
            <a:pPr algn="just">
              <a:buClr>
                <a:srgbClr val="0070C0"/>
              </a:buClr>
            </a:pPr>
            <a:r>
              <a:rPr lang="en-US" altLang="es-MX" dirty="0">
                <a:latin typeface="Arial" panose="020B0604020202020204" pitchFamily="34" charset="0"/>
              </a:rPr>
              <a:t>The locations procures to be far from cities due to any possible complication during launching.</a:t>
            </a:r>
          </a:p>
        </p:txBody>
      </p:sp>
    </p:spTree>
    <p:extLst>
      <p:ext uri="{BB962C8B-B14F-4D97-AF65-F5344CB8AC3E}">
        <p14:creationId xmlns:p14="http://schemas.microsoft.com/office/powerpoint/2010/main" val="232499080"/>
      </p:ext>
    </p:extLst>
  </p:cSld>
  <p:clrMapOvr>
    <a:overrideClrMapping bg1="lt1" tx1="dk1" bg2="lt2" tx2="dk2" accent1="accent1" accent2="accent2" accent3="accent3" accent4="accent4" accent5="accent5" accent6="accent6" hlink="hlink" folHlink="folHlink"/>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208985"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10" name="Picture 12">
            <a:extLst>
              <a:ext uri="{FF2B5EF4-FFF2-40B4-BE49-F238E27FC236}">
                <a16:creationId xmlns:a16="http://schemas.microsoft.com/office/drawing/2014/main" id="{DF19BAF3-7E20-4B9D-B544-BABAEEA1FA7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1" name="Picture 14">
            <a:extLst>
              <a:ext uri="{FF2B5EF4-FFF2-40B4-BE49-F238E27FC236}">
                <a16:creationId xmlns:a16="http://schemas.microsoft.com/office/drawing/2014/main" id="{950648F4-ABCD-4DF0-8641-76CFB235472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2" name="Oval 16">
            <a:extLst>
              <a:ext uri="{FF2B5EF4-FFF2-40B4-BE49-F238E27FC236}">
                <a16:creationId xmlns:a16="http://schemas.microsoft.com/office/drawing/2014/main" id="{989BE678-777B-482A-A616-FEDC47B162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s-MX"/>
          </a:p>
        </p:txBody>
      </p:sp>
      <p:pic>
        <p:nvPicPr>
          <p:cNvPr id="14" name="Picture 18">
            <a:extLst>
              <a:ext uri="{FF2B5EF4-FFF2-40B4-BE49-F238E27FC236}">
                <a16:creationId xmlns:a16="http://schemas.microsoft.com/office/drawing/2014/main" id="{CF1EB4BD-9C7E-4AA3-9681-C7EB0DA625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6" name="Picture 20">
            <a:extLst>
              <a:ext uri="{FF2B5EF4-FFF2-40B4-BE49-F238E27FC236}">
                <a16:creationId xmlns:a16="http://schemas.microsoft.com/office/drawing/2014/main" id="{94AAE3AA-3759-4D28-B0EF-575F25A514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8" name="Rectangle 22">
            <a:extLst>
              <a:ext uri="{FF2B5EF4-FFF2-40B4-BE49-F238E27FC236}">
                <a16:creationId xmlns:a16="http://schemas.microsoft.com/office/drawing/2014/main" id="{D28BE0C3-2102-4820-B88B-A448B184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s-MX"/>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447472" y="629266"/>
            <a:ext cx="3871609" cy="164198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just" defTabSz="457200">
              <a:spcAft>
                <a:spcPts val="600"/>
              </a:spcAft>
            </a:pPr>
            <a:r>
              <a:rPr lang="en-US" sz="3600" dirty="0">
                <a:solidFill>
                  <a:schemeClr val="tx2"/>
                </a:solidFill>
                <a:latin typeface="+mj-lt"/>
                <a:ea typeface="+mj-ea"/>
                <a:cs typeface="+mj-cs"/>
              </a:rPr>
              <a:t>Proportion between launch site success</a:t>
            </a:r>
          </a:p>
        </p:txBody>
      </p:sp>
      <p:pic>
        <p:nvPicPr>
          <p:cNvPr id="4" name="Imagen 3">
            <a:extLst>
              <a:ext uri="{FF2B5EF4-FFF2-40B4-BE49-F238E27FC236}">
                <a16:creationId xmlns:a16="http://schemas.microsoft.com/office/drawing/2014/main" id="{B66FBD48-88FD-A44C-0C08-DE8F64B3F51D}"/>
              </a:ext>
            </a:extLst>
          </p:cNvPr>
          <p:cNvPicPr>
            <a:picLocks noChangeAspect="1"/>
          </p:cNvPicPr>
          <p:nvPr/>
        </p:nvPicPr>
        <p:blipFill rotWithShape="1">
          <a:blip r:embed="rId7"/>
          <a:srcRect l="30498" r="35328" b="-1"/>
          <a:stretch/>
        </p:blipFill>
        <p:spPr>
          <a:xfrm>
            <a:off x="4634680" y="10"/>
            <a:ext cx="7560130" cy="6857990"/>
          </a:xfrm>
          <a:prstGeom prst="rect">
            <a:avLst/>
          </a:prstGeom>
        </p:spPr>
      </p:pic>
      <p:sp>
        <p:nvSpPr>
          <p:cNvPr id="20" name="Rectangle 24">
            <a:extLst>
              <a:ext uri="{FF2B5EF4-FFF2-40B4-BE49-F238E27FC236}">
                <a16:creationId xmlns:a16="http://schemas.microsoft.com/office/drawing/2014/main" id="{A26E2FAE-FA60-497B-B2CB-7702C6FF3A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s-MX"/>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10352540" y="295729"/>
            <a:ext cx="838199" cy="767687"/>
          </a:xfrm>
        </p:spPr>
        <p:txBody>
          <a:bodyPr vert="horz" lIns="91440" tIns="45720" rIns="91440" bIns="45720" rtlCol="0" anchor="b">
            <a:normAutofit/>
          </a:bodyPr>
          <a:lstStyle/>
          <a:p>
            <a:pPr>
              <a:spcAft>
                <a:spcPts val="600"/>
              </a:spcAft>
            </a:pPr>
            <a:fld id="{5075537C-CA84-1446-933C-8E9D027F9201}" type="slidenum">
              <a:rPr lang="en-US" smtClean="0"/>
              <a:pPr>
                <a:spcAft>
                  <a:spcPts val="600"/>
                </a:spcAft>
              </a:pPr>
              <a:t>32</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650669" y="2448128"/>
            <a:ext cx="3330328" cy="3809999"/>
          </a:xfrm>
          <a:prstGeom prst="rect">
            <a:avLst/>
          </a:prstGeom>
        </p:spPr>
        <p:txBody>
          <a:bodyPr vert="horz" lIns="91440" tIns="45720" rIns="91440" bIns="45720" rtlCol="0">
            <a:normAutofit/>
          </a:bodyPr>
          <a:lstStyle/>
          <a:p>
            <a:pPr algn="just"/>
            <a:r>
              <a:rPr lang="en-US" sz="1900" dirty="0"/>
              <a:t>From all launch sites, KSC LC-39A has the best performance</a:t>
            </a:r>
          </a:p>
          <a:p>
            <a:pPr algn="just"/>
            <a:endParaRPr lang="en-US" sz="1900" dirty="0"/>
          </a:p>
          <a:p>
            <a:pPr algn="just"/>
            <a:r>
              <a:rPr lang="en-US" sz="1900" dirty="0"/>
              <a:t>On the other hand, CCAFS LC-40 has the lowest successful landing rate.</a:t>
            </a:r>
          </a:p>
        </p:txBody>
      </p:sp>
      <p:pic>
        <p:nvPicPr>
          <p:cNvPr id="7" name="Imagen 6">
            <a:extLst>
              <a:ext uri="{FF2B5EF4-FFF2-40B4-BE49-F238E27FC236}">
                <a16:creationId xmlns:a16="http://schemas.microsoft.com/office/drawing/2014/main" id="{F77459CF-1FAB-082A-0FEA-5CC30D324DD0}"/>
              </a:ext>
            </a:extLst>
          </p:cNvPr>
          <p:cNvPicPr>
            <a:picLocks noChangeAspect="1"/>
          </p:cNvPicPr>
          <p:nvPr/>
        </p:nvPicPr>
        <p:blipFill>
          <a:blip r:embed="rId8"/>
          <a:stretch>
            <a:fillRect/>
          </a:stretch>
        </p:blipFill>
        <p:spPr>
          <a:xfrm>
            <a:off x="10888867" y="1747585"/>
            <a:ext cx="1303133" cy="922100"/>
          </a:xfrm>
          <a:prstGeom prst="rect">
            <a:avLst/>
          </a:prstGeom>
        </p:spPr>
      </p:pic>
      <p:pic>
        <p:nvPicPr>
          <p:cNvPr id="22" name="Imagen 21">
            <a:extLst>
              <a:ext uri="{FF2B5EF4-FFF2-40B4-BE49-F238E27FC236}">
                <a16:creationId xmlns:a16="http://schemas.microsoft.com/office/drawing/2014/main" id="{CD41CC9F-6A8D-4108-48F8-2C691563FD9D}"/>
              </a:ext>
            </a:extLst>
          </p:cNvPr>
          <p:cNvPicPr>
            <a:picLocks noChangeAspect="1"/>
          </p:cNvPicPr>
          <p:nvPr/>
        </p:nvPicPr>
        <p:blipFill>
          <a:blip r:embed="rId9"/>
          <a:stretch>
            <a:fillRect/>
          </a:stretch>
        </p:blipFill>
        <p:spPr>
          <a:xfrm>
            <a:off x="7081129" y="1674807"/>
            <a:ext cx="2667231" cy="281964"/>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22" name="Picture 12">
            <a:extLst>
              <a:ext uri="{FF2B5EF4-FFF2-40B4-BE49-F238E27FC236}">
                <a16:creationId xmlns:a16="http://schemas.microsoft.com/office/drawing/2014/main" id="{DF19BAF3-7E20-4B9D-B544-BABAEEA1FA7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24" name="Picture 14">
            <a:extLst>
              <a:ext uri="{FF2B5EF4-FFF2-40B4-BE49-F238E27FC236}">
                <a16:creationId xmlns:a16="http://schemas.microsoft.com/office/drawing/2014/main" id="{950648F4-ABCD-4DF0-8641-76CFB235472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26" name="Oval 16">
            <a:extLst>
              <a:ext uri="{FF2B5EF4-FFF2-40B4-BE49-F238E27FC236}">
                <a16:creationId xmlns:a16="http://schemas.microsoft.com/office/drawing/2014/main" id="{989BE678-777B-482A-A616-FEDC47B162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s-MX"/>
          </a:p>
        </p:txBody>
      </p:sp>
      <p:pic>
        <p:nvPicPr>
          <p:cNvPr id="28" name="Picture 18">
            <a:extLst>
              <a:ext uri="{FF2B5EF4-FFF2-40B4-BE49-F238E27FC236}">
                <a16:creationId xmlns:a16="http://schemas.microsoft.com/office/drawing/2014/main" id="{CF1EB4BD-9C7E-4AA3-9681-C7EB0DA625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30" name="Picture 20">
            <a:extLst>
              <a:ext uri="{FF2B5EF4-FFF2-40B4-BE49-F238E27FC236}">
                <a16:creationId xmlns:a16="http://schemas.microsoft.com/office/drawing/2014/main" id="{94AAE3AA-3759-4D28-B0EF-575F25A514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32" name="Rectangle 22">
            <a:extLst>
              <a:ext uri="{FF2B5EF4-FFF2-40B4-BE49-F238E27FC236}">
                <a16:creationId xmlns:a16="http://schemas.microsoft.com/office/drawing/2014/main" id="{D28BE0C3-2102-4820-B88B-A448B184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s-MX"/>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650669" y="629266"/>
            <a:ext cx="3330328" cy="164198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just" defTabSz="457200">
              <a:spcAft>
                <a:spcPts val="600"/>
              </a:spcAft>
            </a:pPr>
            <a:r>
              <a:rPr lang="en-US" sz="3600" dirty="0">
                <a:solidFill>
                  <a:schemeClr val="tx2"/>
                </a:solidFill>
                <a:latin typeface="+mj-lt"/>
                <a:ea typeface="+mj-ea"/>
                <a:cs typeface="+mj-cs"/>
              </a:rPr>
              <a:t>KSC LC-39A Successful landing</a:t>
            </a:r>
          </a:p>
        </p:txBody>
      </p:sp>
      <p:pic>
        <p:nvPicPr>
          <p:cNvPr id="7" name="Imagen 6">
            <a:extLst>
              <a:ext uri="{FF2B5EF4-FFF2-40B4-BE49-F238E27FC236}">
                <a16:creationId xmlns:a16="http://schemas.microsoft.com/office/drawing/2014/main" id="{9C34A4F5-C23A-8EF7-5BE7-B611B5C7503B}"/>
              </a:ext>
            </a:extLst>
          </p:cNvPr>
          <p:cNvPicPr>
            <a:picLocks noChangeAspect="1"/>
          </p:cNvPicPr>
          <p:nvPr/>
        </p:nvPicPr>
        <p:blipFill rotWithShape="1">
          <a:blip r:embed="rId7"/>
          <a:srcRect l="31391" r="31404"/>
          <a:stretch/>
        </p:blipFill>
        <p:spPr>
          <a:xfrm>
            <a:off x="4634680" y="10"/>
            <a:ext cx="7560130" cy="6857990"/>
          </a:xfrm>
          <a:prstGeom prst="rect">
            <a:avLst/>
          </a:prstGeom>
        </p:spPr>
      </p:pic>
      <p:sp>
        <p:nvSpPr>
          <p:cNvPr id="33" name="Rectangle 24">
            <a:extLst>
              <a:ext uri="{FF2B5EF4-FFF2-40B4-BE49-F238E27FC236}">
                <a16:creationId xmlns:a16="http://schemas.microsoft.com/office/drawing/2014/main" id="{A26E2FAE-FA60-497B-B2CB-7702C6FF3A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s-MX"/>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10352540" y="295729"/>
            <a:ext cx="838199" cy="767687"/>
          </a:xfrm>
        </p:spPr>
        <p:txBody>
          <a:bodyPr vert="horz" lIns="91440" tIns="45720" rIns="91440" bIns="45720" rtlCol="0" anchor="b">
            <a:normAutofit/>
          </a:bodyPr>
          <a:lstStyle/>
          <a:p>
            <a:pPr>
              <a:spcAft>
                <a:spcPts val="600"/>
              </a:spcAft>
            </a:pPr>
            <a:fld id="{5075537C-CA84-1446-933C-8E9D027F9201}" type="slidenum">
              <a:rPr lang="en-US" smtClean="0"/>
              <a:pPr>
                <a:spcAft>
                  <a:spcPts val="600"/>
                </a:spcAft>
              </a:pPr>
              <a:t>33</a:t>
            </a:fld>
            <a:endParaRPr lang="en-US" dirty="0"/>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650669" y="2438400"/>
            <a:ext cx="3330328" cy="3809999"/>
          </a:xfrm>
          <a:prstGeom prst="rect">
            <a:avLst/>
          </a:prstGeom>
        </p:spPr>
        <p:txBody>
          <a:bodyPr vert="horz" lIns="91440" tIns="45720" rIns="91440" bIns="45720" rtlCol="0">
            <a:normAutofit/>
          </a:bodyPr>
          <a:lstStyle/>
          <a:p>
            <a:pPr algn="just">
              <a:lnSpc>
                <a:spcPct val="90000"/>
              </a:lnSpc>
            </a:pPr>
            <a:r>
              <a:rPr lang="en-US" sz="1900" dirty="0"/>
              <a:t>KSC LC 39A has the highest successful landing rate amongst launch sites (76.9%) consisted in:</a:t>
            </a:r>
          </a:p>
          <a:p>
            <a:pPr lvl="1" algn="just">
              <a:lnSpc>
                <a:spcPct val="90000"/>
              </a:lnSpc>
            </a:pPr>
            <a:r>
              <a:rPr lang="en-US" sz="1700" dirty="0"/>
              <a:t>10 successful landings</a:t>
            </a:r>
          </a:p>
          <a:p>
            <a:pPr lvl="1" algn="just">
              <a:lnSpc>
                <a:spcPct val="90000"/>
              </a:lnSpc>
            </a:pPr>
            <a:r>
              <a:rPr lang="en-US" sz="1700" dirty="0"/>
              <a:t>3 failure landings</a:t>
            </a:r>
            <a:endParaRPr lang="en-US" sz="1900" dirty="0"/>
          </a:p>
        </p:txBody>
      </p:sp>
      <p:pic>
        <p:nvPicPr>
          <p:cNvPr id="36" name="Imagen 35">
            <a:extLst>
              <a:ext uri="{FF2B5EF4-FFF2-40B4-BE49-F238E27FC236}">
                <a16:creationId xmlns:a16="http://schemas.microsoft.com/office/drawing/2014/main" id="{70B2DD72-4EE4-2B9F-D99E-2AD2EABFC42E}"/>
              </a:ext>
            </a:extLst>
          </p:cNvPr>
          <p:cNvPicPr>
            <a:picLocks noChangeAspect="1"/>
          </p:cNvPicPr>
          <p:nvPr/>
        </p:nvPicPr>
        <p:blipFill>
          <a:blip r:embed="rId8"/>
          <a:stretch>
            <a:fillRect/>
          </a:stretch>
        </p:blipFill>
        <p:spPr>
          <a:xfrm>
            <a:off x="11292762" y="1775909"/>
            <a:ext cx="899238" cy="495343"/>
          </a:xfrm>
          <a:prstGeom prst="rect">
            <a:avLst/>
          </a:prstGeom>
        </p:spPr>
      </p:pic>
      <p:pic>
        <p:nvPicPr>
          <p:cNvPr id="38" name="Imagen 37">
            <a:extLst>
              <a:ext uri="{FF2B5EF4-FFF2-40B4-BE49-F238E27FC236}">
                <a16:creationId xmlns:a16="http://schemas.microsoft.com/office/drawing/2014/main" id="{61CABBEC-AD29-B4CB-89A8-4125C5B7E1A4}"/>
              </a:ext>
            </a:extLst>
          </p:cNvPr>
          <p:cNvPicPr>
            <a:picLocks noChangeAspect="1"/>
          </p:cNvPicPr>
          <p:nvPr/>
        </p:nvPicPr>
        <p:blipFill>
          <a:blip r:embed="rId9"/>
          <a:stretch>
            <a:fillRect/>
          </a:stretch>
        </p:blipFill>
        <p:spPr>
          <a:xfrm>
            <a:off x="6534262" y="1619685"/>
            <a:ext cx="3779848" cy="312447"/>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9" name="Picture 18">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21" name="Oval 20">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s-MX"/>
          </a:p>
        </p:txBody>
      </p:sp>
      <p:pic>
        <p:nvPicPr>
          <p:cNvPr id="23" name="Picture 22">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25" name="Picture 24">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27" name="Rectangle 26">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s-MX"/>
          </a:p>
        </p:txBody>
      </p:sp>
      <p:sp>
        <p:nvSpPr>
          <p:cNvPr id="29" name="Rectangle 28">
            <a:extLst>
              <a:ext uri="{FF2B5EF4-FFF2-40B4-BE49-F238E27FC236}">
                <a16:creationId xmlns:a16="http://schemas.microsoft.com/office/drawing/2014/main" id="{EE4E366E-272A-409E-840F-9A6A64A9E3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A721560C-E4AB-4287-A29C-3F6916794C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s-MX"/>
          </a:p>
        </p:txBody>
      </p:sp>
      <p:sp>
        <p:nvSpPr>
          <p:cNvPr id="33" name="Freeform 7">
            <a:extLst>
              <a:ext uri="{FF2B5EF4-FFF2-40B4-BE49-F238E27FC236}">
                <a16:creationId xmlns:a16="http://schemas.microsoft.com/office/drawing/2014/main" id="{DF6CFF07-D953-4F9C-9A0E-E0A6AACB61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algn="ctr"/>
            <a:endParaRPr lang="en-US">
              <a:solidFill>
                <a:schemeClr val="tx1"/>
              </a:solidFill>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648930" y="629267"/>
            <a:ext cx="9252154" cy="1016654"/>
          </a:xfrm>
          <a:prstGeom prst="rect">
            <a:avLst/>
          </a:prstGeom>
        </p:spPr>
        <p:txBody>
          <a:bodyPr vert="horz" lIns="91440" tIns="45720" rIns="91440" bIns="45720" rtlCol="0" anchor="t">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defTabSz="457200">
              <a:spcAft>
                <a:spcPts val="600"/>
              </a:spcAft>
            </a:pPr>
            <a:r>
              <a:rPr lang="en-US" sz="4200" dirty="0">
                <a:solidFill>
                  <a:srgbClr val="EBEBEB"/>
                </a:solidFill>
                <a:latin typeface="+mj-lt"/>
                <a:ea typeface="+mj-ea"/>
                <a:cs typeface="+mj-cs"/>
              </a:rPr>
              <a:t>Outcome landing according payload mass</a:t>
            </a:r>
            <a:endParaRPr lang="en-US" sz="4200" b="0" i="0" kern="1200" dirty="0">
              <a:solidFill>
                <a:srgbClr val="EBEBEB"/>
              </a:solidFill>
              <a:latin typeface="+mj-lt"/>
              <a:ea typeface="+mj-ea"/>
              <a:cs typeface="+mj-cs"/>
            </a:endParaRPr>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10352540" y="295729"/>
            <a:ext cx="838199" cy="767687"/>
          </a:xfrm>
        </p:spPr>
        <p:txBody>
          <a:bodyPr vert="horz" lIns="91440" tIns="45720" rIns="91440" bIns="45720" rtlCol="0" anchor="b">
            <a:normAutofit/>
          </a:bodyPr>
          <a:lstStyle/>
          <a:p>
            <a:pPr>
              <a:spcAft>
                <a:spcPts val="600"/>
              </a:spcAft>
            </a:pPr>
            <a:fld id="{5075537C-CA84-1446-933C-8E9D027F9201}" type="slidenum">
              <a:rPr lang="en-US" smtClean="0">
                <a:solidFill>
                  <a:srgbClr val="FFFFFF"/>
                </a:solidFill>
              </a:rPr>
              <a:pPr>
                <a:spcAft>
                  <a:spcPts val="600"/>
                </a:spcAft>
              </a:pPr>
              <a:t>34</a:t>
            </a:fld>
            <a:endParaRPr lang="en-US" dirty="0">
              <a:solidFill>
                <a:srgbClr val="FFFFFF"/>
              </a:solidFill>
            </a:endParaRPr>
          </a:p>
        </p:txBody>
      </p:sp>
      <p:sp useBgFill="1">
        <p:nvSpPr>
          <p:cNvPr id="35" name="Freeform: Shape 34">
            <a:extLst>
              <a:ext uri="{FF2B5EF4-FFF2-40B4-BE49-F238E27FC236}">
                <a16:creationId xmlns:a16="http://schemas.microsoft.com/office/drawing/2014/main" id="{DAA4FEEE-0B5F-41BF-825D-60F9FB0895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7" cy="5095933"/>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ln>
            <a:noFill/>
          </a:ln>
        </p:spPr>
        <p:txBody>
          <a:bodyPr/>
          <a:lstStyle/>
          <a:p>
            <a:endParaRPr lang="es-MX"/>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648930" y="2371829"/>
            <a:ext cx="10779482" cy="1217677"/>
          </a:xfrm>
          <a:prstGeom prst="rect">
            <a:avLst/>
          </a:prstGeom>
        </p:spPr>
        <p:txBody>
          <a:bodyPr vert="horz" lIns="91440" tIns="45720" rIns="91440" bIns="45720" rtlCol="0">
            <a:normAutofit/>
          </a:bodyPr>
          <a:lstStyle/>
          <a:p>
            <a:pPr>
              <a:lnSpc>
                <a:spcPct val="90000"/>
              </a:lnSpc>
              <a:buClr>
                <a:schemeClr val="accent1"/>
              </a:buClr>
            </a:pPr>
            <a:r>
              <a:rPr lang="en-US" sz="1700" dirty="0"/>
              <a:t>The payload range where the successful landing rate is higher is between 1950 kg and 5300 kg</a:t>
            </a:r>
          </a:p>
          <a:p>
            <a:pPr>
              <a:lnSpc>
                <a:spcPct val="90000"/>
              </a:lnSpc>
              <a:buClr>
                <a:schemeClr val="accent1"/>
              </a:buClr>
            </a:pPr>
            <a:endParaRPr lang="en-US" sz="1700" dirty="0"/>
          </a:p>
          <a:p>
            <a:pPr>
              <a:lnSpc>
                <a:spcPct val="90000"/>
              </a:lnSpc>
              <a:buClr>
                <a:schemeClr val="accent1"/>
              </a:buClr>
            </a:pPr>
            <a:r>
              <a:rPr lang="en-US" sz="1700" dirty="0"/>
              <a:t>The booster version FT has the best successful landing rate.</a:t>
            </a:r>
          </a:p>
        </p:txBody>
      </p:sp>
      <p:pic>
        <p:nvPicPr>
          <p:cNvPr id="4" name="Imagen 3">
            <a:extLst>
              <a:ext uri="{FF2B5EF4-FFF2-40B4-BE49-F238E27FC236}">
                <a16:creationId xmlns:a16="http://schemas.microsoft.com/office/drawing/2014/main" id="{6B03DB2E-1D61-63F6-F0EA-9AE50C915F40}"/>
              </a:ext>
            </a:extLst>
          </p:cNvPr>
          <p:cNvPicPr>
            <a:picLocks noChangeAspect="1"/>
          </p:cNvPicPr>
          <p:nvPr/>
        </p:nvPicPr>
        <p:blipFill>
          <a:blip r:embed="rId6"/>
          <a:stretch>
            <a:fillRect/>
          </a:stretch>
        </p:blipFill>
        <p:spPr>
          <a:xfrm>
            <a:off x="648930" y="3589506"/>
            <a:ext cx="10779482" cy="3268494"/>
          </a:xfrm>
          <a:prstGeom prst="rect">
            <a:avLst/>
          </a:prstGeom>
          <a:effectLst/>
        </p:spPr>
      </p:pic>
    </p:spTree>
    <p:extLst>
      <p:ext uri="{BB962C8B-B14F-4D97-AF65-F5344CB8AC3E}">
        <p14:creationId xmlns:p14="http://schemas.microsoft.com/office/powerpoint/2010/main" val="252359608"/>
      </p:ext>
    </p:extLst>
  </p:cSld>
  <p:clrMapOvr>
    <a:overrideClrMapping bg1="lt1" tx1="dk1" bg2="lt2" tx2="dk2" accent1="accent1" accent2="accent2" accent3="accent3" accent4="accent4" accent5="accent5" accent6="accent6" hlink="hlink" folHlink="folHlink"/>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35" name="Picture 34">
            <a:extLst>
              <a:ext uri="{FF2B5EF4-FFF2-40B4-BE49-F238E27FC236}">
                <a16:creationId xmlns:a16="http://schemas.microsoft.com/office/drawing/2014/main" id="{412E3267-7ABE-412B-8580-47EC0D1F61F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37" name="Picture 36">
            <a:extLst>
              <a:ext uri="{FF2B5EF4-FFF2-40B4-BE49-F238E27FC236}">
                <a16:creationId xmlns:a16="http://schemas.microsoft.com/office/drawing/2014/main" id="{20B62C5A-2250-4380-AB23-DB87446CCED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39" name="Oval 38">
            <a:extLst>
              <a:ext uri="{FF2B5EF4-FFF2-40B4-BE49-F238E27FC236}">
                <a16:creationId xmlns:a16="http://schemas.microsoft.com/office/drawing/2014/main" id="{D42CF425-7213-4F89-B0FF-4C2BDDD9C6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s-MX"/>
          </a:p>
        </p:txBody>
      </p:sp>
      <p:pic>
        <p:nvPicPr>
          <p:cNvPr id="41" name="Picture 40">
            <a:extLst>
              <a:ext uri="{FF2B5EF4-FFF2-40B4-BE49-F238E27FC236}">
                <a16:creationId xmlns:a16="http://schemas.microsoft.com/office/drawing/2014/main" id="{D35DA97D-88F8-4249-B650-4FC9FD50A38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43" name="Picture 42">
            <a:extLst>
              <a:ext uri="{FF2B5EF4-FFF2-40B4-BE49-F238E27FC236}">
                <a16:creationId xmlns:a16="http://schemas.microsoft.com/office/drawing/2014/main" id="{43F38673-6E30-4BAE-AC67-0B283EBF42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45" name="Rectangle 44">
            <a:extLst>
              <a:ext uri="{FF2B5EF4-FFF2-40B4-BE49-F238E27FC236}">
                <a16:creationId xmlns:a16="http://schemas.microsoft.com/office/drawing/2014/main" id="{202A25CB-1ED1-4C87-AB49-8D3BC684D1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s-MX"/>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646112" y="452718"/>
            <a:ext cx="4165580" cy="140053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defTabSz="457200">
              <a:spcAft>
                <a:spcPts val="600"/>
              </a:spcAft>
            </a:pPr>
            <a:r>
              <a:rPr lang="en-US" sz="4200">
                <a:solidFill>
                  <a:schemeClr val="tx2"/>
                </a:solidFill>
                <a:latin typeface="+mj-lt"/>
                <a:ea typeface="+mj-ea"/>
                <a:cs typeface="+mj-cs"/>
              </a:rPr>
              <a:t>Classification Accuracy</a:t>
            </a:r>
          </a:p>
        </p:txBody>
      </p:sp>
      <p:sp>
        <p:nvSpPr>
          <p:cNvPr id="47" name="Freeform: Shape 46">
            <a:extLst>
              <a:ext uri="{FF2B5EF4-FFF2-40B4-BE49-F238E27FC236}">
                <a16:creationId xmlns:a16="http://schemas.microsoft.com/office/drawing/2014/main" id="{DBAF956B-591A-4461-BB3C-79AA176B09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270819" y="-63600"/>
            <a:ext cx="6858001" cy="6985200"/>
          </a:xfrm>
          <a:custGeom>
            <a:avLst/>
            <a:gdLst>
              <a:gd name="connsiteX0" fmla="*/ 6858001 w 6858001"/>
              <a:gd name="connsiteY0" fmla="*/ 1177 h 6985200"/>
              <a:gd name="connsiteX1" fmla="*/ 6858001 w 6858001"/>
              <a:gd name="connsiteY1" fmla="*/ 1344715 h 6985200"/>
              <a:gd name="connsiteX2" fmla="*/ 6858000 w 6858001"/>
              <a:gd name="connsiteY2" fmla="*/ 1344715 h 6985200"/>
              <a:gd name="connsiteX3" fmla="*/ 6858000 w 6858001"/>
              <a:gd name="connsiteY3" fmla="*/ 6985200 h 6985200"/>
              <a:gd name="connsiteX4" fmla="*/ 0 w 6858001"/>
              <a:gd name="connsiteY4" fmla="*/ 6985199 h 6985200"/>
              <a:gd name="connsiteX5" fmla="*/ 0 w 6858001"/>
              <a:gd name="connsiteY5" fmla="*/ 887191 h 6985200"/>
              <a:gd name="connsiteX6" fmla="*/ 1 w 6858001"/>
              <a:gd name="connsiteY6" fmla="*/ 887191 h 6985200"/>
              <a:gd name="connsiteX7" fmla="*/ 1 w 6858001"/>
              <a:gd name="connsiteY7" fmla="*/ 0 h 6985200"/>
              <a:gd name="connsiteX8" fmla="*/ 40463 w 6858001"/>
              <a:gd name="connsiteY8" fmla="*/ 5883 h 6985200"/>
              <a:gd name="connsiteX9" fmla="*/ 159107 w 6858001"/>
              <a:gd name="connsiteY9" fmla="*/ 23196 h 6985200"/>
              <a:gd name="connsiteX10" fmla="*/ 245518 w 6858001"/>
              <a:gd name="connsiteY10" fmla="*/ 35299 h 6985200"/>
              <a:gd name="connsiteX11" fmla="*/ 348388 w 6858001"/>
              <a:gd name="connsiteY11" fmla="*/ 48073 h 6985200"/>
              <a:gd name="connsiteX12" fmla="*/ 470460 w 6858001"/>
              <a:gd name="connsiteY12" fmla="*/ 63369 h 6985200"/>
              <a:gd name="connsiteX13" fmla="*/ 605563 w 6858001"/>
              <a:gd name="connsiteY13" fmla="*/ 79506 h 6985200"/>
              <a:gd name="connsiteX14" fmla="*/ 757810 w 6858001"/>
              <a:gd name="connsiteY14" fmla="*/ 96483 h 6985200"/>
              <a:gd name="connsiteX15" fmla="*/ 923774 w 6858001"/>
              <a:gd name="connsiteY15" fmla="*/ 114469 h 6985200"/>
              <a:gd name="connsiteX16" fmla="*/ 1104139 w 6858001"/>
              <a:gd name="connsiteY16" fmla="*/ 132454 h 6985200"/>
              <a:gd name="connsiteX17" fmla="*/ 1296163 w 6858001"/>
              <a:gd name="connsiteY17" fmla="*/ 150776 h 6985200"/>
              <a:gd name="connsiteX18" fmla="*/ 1503275 w 6858001"/>
              <a:gd name="connsiteY18" fmla="*/ 167753 h 6985200"/>
              <a:gd name="connsiteX19" fmla="*/ 1719988 w 6858001"/>
              <a:gd name="connsiteY19" fmla="*/ 184058 h 6985200"/>
              <a:gd name="connsiteX20" fmla="*/ 1949045 w 6858001"/>
              <a:gd name="connsiteY20" fmla="*/ 198849 h 6985200"/>
              <a:gd name="connsiteX21" fmla="*/ 2187703 w 6858001"/>
              <a:gd name="connsiteY21" fmla="*/ 212969 h 6985200"/>
              <a:gd name="connsiteX22" fmla="*/ 2436649 w 6858001"/>
              <a:gd name="connsiteY22" fmla="*/ 226248 h 6985200"/>
              <a:gd name="connsiteX23" fmla="*/ 2564208 w 6858001"/>
              <a:gd name="connsiteY23" fmla="*/ 230955 h 6985200"/>
              <a:gd name="connsiteX24" fmla="*/ 2694509 w 6858001"/>
              <a:gd name="connsiteY24" fmla="*/ 236165 h 6985200"/>
              <a:gd name="connsiteX25" fmla="*/ 2826869 w 6858001"/>
              <a:gd name="connsiteY25" fmla="*/ 241040 h 6985200"/>
              <a:gd name="connsiteX26" fmla="*/ 2959914 w 6858001"/>
              <a:gd name="connsiteY26" fmla="*/ 244234 h 6985200"/>
              <a:gd name="connsiteX27" fmla="*/ 3095702 w 6858001"/>
              <a:gd name="connsiteY27" fmla="*/ 247091 h 6985200"/>
              <a:gd name="connsiteX28" fmla="*/ 3232862 w 6858001"/>
              <a:gd name="connsiteY28" fmla="*/ 250117 h 6985200"/>
              <a:gd name="connsiteX29" fmla="*/ 3372766 w 6858001"/>
              <a:gd name="connsiteY29" fmla="*/ 252134 h 6985200"/>
              <a:gd name="connsiteX30" fmla="*/ 3514040 w 6858001"/>
              <a:gd name="connsiteY30" fmla="*/ 252134 h 6985200"/>
              <a:gd name="connsiteX31" fmla="*/ 3656686 w 6858001"/>
              <a:gd name="connsiteY31" fmla="*/ 253142 h 6985200"/>
              <a:gd name="connsiteX32" fmla="*/ 3800705 w 6858001"/>
              <a:gd name="connsiteY32" fmla="*/ 252134 h 6985200"/>
              <a:gd name="connsiteX33" fmla="*/ 3946780 w 6858001"/>
              <a:gd name="connsiteY33" fmla="*/ 250117 h 6985200"/>
              <a:gd name="connsiteX34" fmla="*/ 4092856 w 6858001"/>
              <a:gd name="connsiteY34" fmla="*/ 248268 h 6985200"/>
              <a:gd name="connsiteX35" fmla="*/ 4240988 w 6858001"/>
              <a:gd name="connsiteY35" fmla="*/ 244234 h 6985200"/>
              <a:gd name="connsiteX36" fmla="*/ 4390492 w 6858001"/>
              <a:gd name="connsiteY36" fmla="*/ 240032 h 6985200"/>
              <a:gd name="connsiteX37" fmla="*/ 4539997 w 6858001"/>
              <a:gd name="connsiteY37" fmla="*/ 235157 h 6985200"/>
              <a:gd name="connsiteX38" fmla="*/ 4690873 w 6858001"/>
              <a:gd name="connsiteY38" fmla="*/ 228266 h 6985200"/>
              <a:gd name="connsiteX39" fmla="*/ 4843120 w 6858001"/>
              <a:gd name="connsiteY39" fmla="*/ 220029 h 6985200"/>
              <a:gd name="connsiteX40" fmla="*/ 4996054 w 6858001"/>
              <a:gd name="connsiteY40" fmla="*/ 212129 h 6985200"/>
              <a:gd name="connsiteX41" fmla="*/ 5148987 w 6858001"/>
              <a:gd name="connsiteY41" fmla="*/ 202044 h 6985200"/>
              <a:gd name="connsiteX42" fmla="*/ 5303978 w 6858001"/>
              <a:gd name="connsiteY42" fmla="*/ 189941 h 6985200"/>
              <a:gd name="connsiteX43" fmla="*/ 5456911 w 6858001"/>
              <a:gd name="connsiteY43" fmla="*/ 177839 h 6985200"/>
              <a:gd name="connsiteX44" fmla="*/ 5612588 w 6858001"/>
              <a:gd name="connsiteY44" fmla="*/ 163887 h 6985200"/>
              <a:gd name="connsiteX45" fmla="*/ 5768950 w 6858001"/>
              <a:gd name="connsiteY45" fmla="*/ 148591 h 6985200"/>
              <a:gd name="connsiteX46" fmla="*/ 5923255 w 6858001"/>
              <a:gd name="connsiteY46" fmla="*/ 132455 h 6985200"/>
              <a:gd name="connsiteX47" fmla="*/ 6079618 w 6858001"/>
              <a:gd name="connsiteY47" fmla="*/ 113629 h 6985200"/>
              <a:gd name="connsiteX48" fmla="*/ 6235294 w 6858001"/>
              <a:gd name="connsiteY48" fmla="*/ 93458 h 6985200"/>
              <a:gd name="connsiteX49" fmla="*/ 6391657 w 6858001"/>
              <a:gd name="connsiteY49" fmla="*/ 73455 h 6985200"/>
              <a:gd name="connsiteX50" fmla="*/ 6547333 w 6858001"/>
              <a:gd name="connsiteY50" fmla="*/ 50091 h 6985200"/>
              <a:gd name="connsiteX51" fmla="*/ 6702324 w 6858001"/>
              <a:gd name="connsiteY51" fmla="*/ 26222 h 698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6985200">
                <a:moveTo>
                  <a:pt x="6858001" y="1177"/>
                </a:moveTo>
                <a:lnTo>
                  <a:pt x="6858001" y="1344715"/>
                </a:lnTo>
                <a:lnTo>
                  <a:pt x="6858000" y="1344715"/>
                </a:lnTo>
                <a:lnTo>
                  <a:pt x="6858000" y="6985200"/>
                </a:lnTo>
                <a:lnTo>
                  <a:pt x="0" y="6985199"/>
                </a:lnTo>
                <a:lnTo>
                  <a:pt x="0" y="887191"/>
                </a:lnTo>
                <a:lnTo>
                  <a:pt x="1" y="887191"/>
                </a:lnTo>
                <a:lnTo>
                  <a:pt x="1" y="0"/>
                </a:lnTo>
                <a:lnTo>
                  <a:pt x="40463" y="5883"/>
                </a:lnTo>
                <a:lnTo>
                  <a:pt x="159107" y="23196"/>
                </a:lnTo>
                <a:lnTo>
                  <a:pt x="245518" y="35299"/>
                </a:lnTo>
                <a:lnTo>
                  <a:pt x="348388" y="48073"/>
                </a:lnTo>
                <a:lnTo>
                  <a:pt x="470460" y="63369"/>
                </a:lnTo>
                <a:lnTo>
                  <a:pt x="605563" y="79506"/>
                </a:lnTo>
                <a:lnTo>
                  <a:pt x="757810" y="96483"/>
                </a:lnTo>
                <a:lnTo>
                  <a:pt x="923774" y="114469"/>
                </a:lnTo>
                <a:lnTo>
                  <a:pt x="1104139" y="132454"/>
                </a:lnTo>
                <a:lnTo>
                  <a:pt x="1296163" y="150776"/>
                </a:lnTo>
                <a:lnTo>
                  <a:pt x="1503275" y="167753"/>
                </a:lnTo>
                <a:lnTo>
                  <a:pt x="1719988" y="184058"/>
                </a:lnTo>
                <a:lnTo>
                  <a:pt x="1949045" y="198849"/>
                </a:lnTo>
                <a:lnTo>
                  <a:pt x="2187703" y="212969"/>
                </a:lnTo>
                <a:lnTo>
                  <a:pt x="2436649" y="226248"/>
                </a:lnTo>
                <a:lnTo>
                  <a:pt x="2564208" y="230955"/>
                </a:lnTo>
                <a:lnTo>
                  <a:pt x="2694509" y="236165"/>
                </a:lnTo>
                <a:lnTo>
                  <a:pt x="2826869" y="241040"/>
                </a:lnTo>
                <a:lnTo>
                  <a:pt x="2959914" y="244234"/>
                </a:lnTo>
                <a:lnTo>
                  <a:pt x="3095702" y="247091"/>
                </a:lnTo>
                <a:lnTo>
                  <a:pt x="3232862" y="250117"/>
                </a:lnTo>
                <a:lnTo>
                  <a:pt x="3372766" y="252134"/>
                </a:lnTo>
                <a:lnTo>
                  <a:pt x="3514040" y="252134"/>
                </a:lnTo>
                <a:lnTo>
                  <a:pt x="3656686" y="253142"/>
                </a:lnTo>
                <a:lnTo>
                  <a:pt x="3800705" y="252134"/>
                </a:lnTo>
                <a:lnTo>
                  <a:pt x="3946780" y="250117"/>
                </a:lnTo>
                <a:lnTo>
                  <a:pt x="4092856"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solidFill>
            <a:srgbClr val="FFFFFF"/>
          </a:solidFill>
          <a:ln>
            <a:noFill/>
          </a:ln>
        </p:spPr>
        <p:txBody>
          <a:bodyPr/>
          <a:lstStyle/>
          <a:p>
            <a:endParaRPr lang="es-MX"/>
          </a:p>
        </p:txBody>
      </p:sp>
      <p:sp>
        <p:nvSpPr>
          <p:cNvPr id="49" name="Freeform 23">
            <a:extLst>
              <a:ext uri="{FF2B5EF4-FFF2-40B4-BE49-F238E27FC236}">
                <a16:creationId xmlns:a16="http://schemas.microsoft.com/office/drawing/2014/main" id="{E8895FAA-0D03-43F6-9594-A8733552E2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9402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pic>
        <p:nvPicPr>
          <p:cNvPr id="3" name="Imagen 2">
            <a:extLst>
              <a:ext uri="{FF2B5EF4-FFF2-40B4-BE49-F238E27FC236}">
                <a16:creationId xmlns:a16="http://schemas.microsoft.com/office/drawing/2014/main" id="{8B9DF5C2-0BE2-E146-FECB-372F7433618D}"/>
              </a:ext>
            </a:extLst>
          </p:cNvPr>
          <p:cNvPicPr>
            <a:picLocks noChangeAspect="1"/>
          </p:cNvPicPr>
          <p:nvPr/>
        </p:nvPicPr>
        <p:blipFill>
          <a:blip r:embed="rId7"/>
          <a:stretch>
            <a:fillRect/>
          </a:stretch>
        </p:blipFill>
        <p:spPr>
          <a:xfrm>
            <a:off x="5844652" y="3234798"/>
            <a:ext cx="5583760" cy="3242202"/>
          </a:xfrm>
          <a:prstGeom prst="rect">
            <a:avLst/>
          </a:prstGeom>
          <a:effectLst/>
        </p:spPr>
      </p:pic>
      <p:sp>
        <p:nvSpPr>
          <p:cNvPr id="51" name="Rectangle 50">
            <a:extLst>
              <a:ext uri="{FF2B5EF4-FFF2-40B4-BE49-F238E27FC236}">
                <a16:creationId xmlns:a16="http://schemas.microsoft.com/office/drawing/2014/main" id="{918FB696-BC5E-43A4-9768-4BB5278BDC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s-MX"/>
          </a:p>
        </p:txBody>
      </p:sp>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10352540" y="295729"/>
            <a:ext cx="838199" cy="767687"/>
          </a:xfrm>
        </p:spPr>
        <p:txBody>
          <a:bodyPr vert="horz" lIns="91440" tIns="45720" rIns="91440" bIns="45720" rtlCol="0" anchor="b">
            <a:normAutofit/>
          </a:bodyPr>
          <a:lstStyle/>
          <a:p>
            <a:pPr>
              <a:spcAft>
                <a:spcPts val="600"/>
              </a:spcAft>
            </a:pPr>
            <a:fld id="{5075537C-CA84-1446-933C-8E9D027F9201}" type="slidenum">
              <a:rPr lang="en-US" smtClean="0"/>
              <a:pPr>
                <a:spcAft>
                  <a:spcPts val="600"/>
                </a:spcAft>
              </a:pPr>
              <a:t>36</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646113" y="2052918"/>
            <a:ext cx="4165146" cy="4195481"/>
          </a:xfrm>
          <a:prstGeom prst="rect">
            <a:avLst/>
          </a:prstGeom>
        </p:spPr>
        <p:txBody>
          <a:bodyPr vert="horz" lIns="91440" tIns="45720" rIns="91440" bIns="45720" rtlCol="0">
            <a:normAutofit/>
          </a:bodyPr>
          <a:lstStyle/>
          <a:p>
            <a:pPr algn="just"/>
            <a:r>
              <a:rPr lang="en-US" dirty="0"/>
              <a:t>All models present similar accuracy levels. However, the Decision Tree has the best performance between all models.</a:t>
            </a:r>
          </a:p>
          <a:p>
            <a:pPr marL="0" indent="0" algn="just">
              <a:buNone/>
            </a:pPr>
            <a:endParaRPr lang="en-US" dirty="0"/>
          </a:p>
        </p:txBody>
      </p:sp>
      <p:pic>
        <p:nvPicPr>
          <p:cNvPr id="7" name="Imagen 6">
            <a:extLst>
              <a:ext uri="{FF2B5EF4-FFF2-40B4-BE49-F238E27FC236}">
                <a16:creationId xmlns:a16="http://schemas.microsoft.com/office/drawing/2014/main" id="{8FD779C4-AA31-A9CD-579E-BB704C12711E}"/>
              </a:ext>
            </a:extLst>
          </p:cNvPr>
          <p:cNvPicPr>
            <a:picLocks noChangeAspect="1"/>
          </p:cNvPicPr>
          <p:nvPr/>
        </p:nvPicPr>
        <p:blipFill>
          <a:blip r:embed="rId8"/>
          <a:stretch>
            <a:fillRect/>
          </a:stretch>
        </p:blipFill>
        <p:spPr>
          <a:xfrm>
            <a:off x="6096000" y="1129506"/>
            <a:ext cx="3026522" cy="1883728"/>
          </a:xfrm>
          <a:prstGeom prst="rect">
            <a:avLst/>
          </a:prstGeom>
          <a:effectLst/>
        </p:spPr>
      </p:pic>
    </p:spTree>
    <p:extLst>
      <p:ext uri="{BB962C8B-B14F-4D97-AF65-F5344CB8AC3E}">
        <p14:creationId xmlns:p14="http://schemas.microsoft.com/office/powerpoint/2010/main" val="245944607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6" name="Picture 15">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8" name="Oval 17">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s-MX"/>
          </a:p>
        </p:txBody>
      </p:sp>
      <p:pic>
        <p:nvPicPr>
          <p:cNvPr id="20" name="Picture 19">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22" name="Picture 21">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24" name="Rectangle 23">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s-MX"/>
          </a:p>
        </p:txBody>
      </p:sp>
      <p:sp>
        <p:nvSpPr>
          <p:cNvPr id="26" name="Rectangle 25">
            <a:extLst>
              <a:ext uri="{FF2B5EF4-FFF2-40B4-BE49-F238E27FC236}">
                <a16:creationId xmlns:a16="http://schemas.microsoft.com/office/drawing/2014/main" id="{757B325C-3E35-45CF-9D07-3BCB281F3B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8215467" y="1154405"/>
            <a:ext cx="3352375" cy="162150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defTabSz="457200">
              <a:spcAft>
                <a:spcPts val="600"/>
              </a:spcAft>
            </a:pPr>
            <a:r>
              <a:rPr lang="en-US" sz="4800" b="0" i="0" kern="1200" dirty="0">
                <a:solidFill>
                  <a:srgbClr val="EBEBEB"/>
                </a:solidFill>
                <a:latin typeface="+mj-lt"/>
                <a:ea typeface="+mj-ea"/>
                <a:cs typeface="+mj-cs"/>
              </a:rPr>
              <a:t>Confusion Matrix</a:t>
            </a:r>
          </a:p>
        </p:txBody>
      </p:sp>
      <p:sp>
        <p:nvSpPr>
          <p:cNvPr id="28" name="Freeform 36">
            <a:extLst>
              <a:ext uri="{FF2B5EF4-FFF2-40B4-BE49-F238E27FC236}">
                <a16:creationId xmlns:a16="http://schemas.microsoft.com/office/drawing/2014/main" id="{C24BEC42-AFF3-40D1-93A2-A27A42E1E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463681"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30" name="Freeform: Shape 29">
            <a:extLst>
              <a:ext uri="{FF2B5EF4-FFF2-40B4-BE49-F238E27FC236}">
                <a16:creationId xmlns:a16="http://schemas.microsoft.com/office/drawing/2014/main" id="{608F427C-1EC9-4280-9367-F2B3AA063E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809954" cy="6858000"/>
          </a:xfrm>
          <a:custGeom>
            <a:avLst/>
            <a:gdLst>
              <a:gd name="connsiteX0" fmla="*/ 6465239 w 7809954"/>
              <a:gd name="connsiteY0" fmla="*/ 0 h 6858000"/>
              <a:gd name="connsiteX1" fmla="*/ 7808777 w 7809954"/>
              <a:gd name="connsiteY1" fmla="*/ 0 h 6858000"/>
              <a:gd name="connsiteX2" fmla="*/ 7783732 w 7809954"/>
              <a:gd name="connsiteY2" fmla="*/ 155676 h 6858000"/>
              <a:gd name="connsiteX3" fmla="*/ 7759863 w 7809954"/>
              <a:gd name="connsiteY3" fmla="*/ 310667 h 6858000"/>
              <a:gd name="connsiteX4" fmla="*/ 7736499 w 7809954"/>
              <a:gd name="connsiteY4" fmla="*/ 466344 h 6858000"/>
              <a:gd name="connsiteX5" fmla="*/ 7716496 w 7809954"/>
              <a:gd name="connsiteY5" fmla="*/ 622706 h 6858000"/>
              <a:gd name="connsiteX6" fmla="*/ 7696325 w 7809954"/>
              <a:gd name="connsiteY6" fmla="*/ 778383 h 6858000"/>
              <a:gd name="connsiteX7" fmla="*/ 7677499 w 7809954"/>
              <a:gd name="connsiteY7" fmla="*/ 934745 h 6858000"/>
              <a:gd name="connsiteX8" fmla="*/ 7661363 w 7809954"/>
              <a:gd name="connsiteY8" fmla="*/ 1089050 h 6858000"/>
              <a:gd name="connsiteX9" fmla="*/ 7646067 w 7809954"/>
              <a:gd name="connsiteY9" fmla="*/ 1245413 h 6858000"/>
              <a:gd name="connsiteX10" fmla="*/ 7632115 w 7809954"/>
              <a:gd name="connsiteY10" fmla="*/ 1401089 h 6858000"/>
              <a:gd name="connsiteX11" fmla="*/ 7620013 w 7809954"/>
              <a:gd name="connsiteY11" fmla="*/ 1554023 h 6858000"/>
              <a:gd name="connsiteX12" fmla="*/ 7607910 w 7809954"/>
              <a:gd name="connsiteY12" fmla="*/ 1709013 h 6858000"/>
              <a:gd name="connsiteX13" fmla="*/ 7597825 w 7809954"/>
              <a:gd name="connsiteY13" fmla="*/ 1861947 h 6858000"/>
              <a:gd name="connsiteX14" fmla="*/ 7589925 w 7809954"/>
              <a:gd name="connsiteY14" fmla="*/ 2014880 h 6858000"/>
              <a:gd name="connsiteX15" fmla="*/ 7581688 w 7809954"/>
              <a:gd name="connsiteY15" fmla="*/ 2167128 h 6858000"/>
              <a:gd name="connsiteX16" fmla="*/ 7574797 w 7809954"/>
              <a:gd name="connsiteY16" fmla="*/ 2318004 h 6858000"/>
              <a:gd name="connsiteX17" fmla="*/ 7569922 w 7809954"/>
              <a:gd name="connsiteY17" fmla="*/ 2467508 h 6858000"/>
              <a:gd name="connsiteX18" fmla="*/ 7565720 w 7809954"/>
              <a:gd name="connsiteY18" fmla="*/ 2617013 h 6858000"/>
              <a:gd name="connsiteX19" fmla="*/ 7561686 w 7809954"/>
              <a:gd name="connsiteY19" fmla="*/ 2765145 h 6858000"/>
              <a:gd name="connsiteX20" fmla="*/ 7559837 w 7809954"/>
              <a:gd name="connsiteY20" fmla="*/ 2911221 h 6858000"/>
              <a:gd name="connsiteX21" fmla="*/ 7557820 w 7809954"/>
              <a:gd name="connsiteY21" fmla="*/ 3057296 h 6858000"/>
              <a:gd name="connsiteX22" fmla="*/ 7556811 w 7809954"/>
              <a:gd name="connsiteY22" fmla="*/ 3201314 h 6858000"/>
              <a:gd name="connsiteX23" fmla="*/ 7557820 w 7809954"/>
              <a:gd name="connsiteY23" fmla="*/ 3343960 h 6858000"/>
              <a:gd name="connsiteX24" fmla="*/ 7557820 w 7809954"/>
              <a:gd name="connsiteY24" fmla="*/ 3485235 h 6858000"/>
              <a:gd name="connsiteX25" fmla="*/ 7559837 w 7809954"/>
              <a:gd name="connsiteY25" fmla="*/ 3625138 h 6858000"/>
              <a:gd name="connsiteX26" fmla="*/ 7562862 w 7809954"/>
              <a:gd name="connsiteY26" fmla="*/ 3762298 h 6858000"/>
              <a:gd name="connsiteX27" fmla="*/ 7565720 w 7809954"/>
              <a:gd name="connsiteY27" fmla="*/ 3898087 h 6858000"/>
              <a:gd name="connsiteX28" fmla="*/ 7568914 w 7809954"/>
              <a:gd name="connsiteY28" fmla="*/ 4031132 h 6858000"/>
              <a:gd name="connsiteX29" fmla="*/ 7573788 w 7809954"/>
              <a:gd name="connsiteY29" fmla="*/ 4163491 h 6858000"/>
              <a:gd name="connsiteX30" fmla="*/ 7578999 w 7809954"/>
              <a:gd name="connsiteY30" fmla="*/ 4293793 h 6858000"/>
              <a:gd name="connsiteX31" fmla="*/ 7583705 w 7809954"/>
              <a:gd name="connsiteY31" fmla="*/ 4421352 h 6858000"/>
              <a:gd name="connsiteX32" fmla="*/ 7596985 w 7809954"/>
              <a:gd name="connsiteY32" fmla="*/ 4670298 h 6858000"/>
              <a:gd name="connsiteX33" fmla="*/ 7611104 w 7809954"/>
              <a:gd name="connsiteY33" fmla="*/ 4908956 h 6858000"/>
              <a:gd name="connsiteX34" fmla="*/ 7625896 w 7809954"/>
              <a:gd name="connsiteY34" fmla="*/ 5138013 h 6858000"/>
              <a:gd name="connsiteX35" fmla="*/ 7642201 w 7809954"/>
              <a:gd name="connsiteY35" fmla="*/ 5354726 h 6858000"/>
              <a:gd name="connsiteX36" fmla="*/ 7659178 w 7809954"/>
              <a:gd name="connsiteY36" fmla="*/ 5561838 h 6858000"/>
              <a:gd name="connsiteX37" fmla="*/ 7677499 w 7809954"/>
              <a:gd name="connsiteY37" fmla="*/ 5753862 h 6858000"/>
              <a:gd name="connsiteX38" fmla="*/ 7695485 w 7809954"/>
              <a:gd name="connsiteY38" fmla="*/ 5934227 h 6858000"/>
              <a:gd name="connsiteX39" fmla="*/ 7713470 w 7809954"/>
              <a:gd name="connsiteY39" fmla="*/ 6100191 h 6858000"/>
              <a:gd name="connsiteX40" fmla="*/ 7730447 w 7809954"/>
              <a:gd name="connsiteY40" fmla="*/ 6252438 h 6858000"/>
              <a:gd name="connsiteX41" fmla="*/ 7746584 w 7809954"/>
              <a:gd name="connsiteY41" fmla="*/ 6387541 h 6858000"/>
              <a:gd name="connsiteX42" fmla="*/ 7761880 w 7809954"/>
              <a:gd name="connsiteY42" fmla="*/ 6509613 h 6858000"/>
              <a:gd name="connsiteX43" fmla="*/ 7774655 w 7809954"/>
              <a:gd name="connsiteY43" fmla="*/ 6612483 h 6858000"/>
              <a:gd name="connsiteX44" fmla="*/ 7786757 w 7809954"/>
              <a:gd name="connsiteY44" fmla="*/ 6698894 h 6858000"/>
              <a:gd name="connsiteX45" fmla="*/ 7804071 w 7809954"/>
              <a:gd name="connsiteY45" fmla="*/ 6817538 h 6858000"/>
              <a:gd name="connsiteX46" fmla="*/ 7809954 w 7809954"/>
              <a:gd name="connsiteY46" fmla="*/ 6858000 h 6858000"/>
              <a:gd name="connsiteX47" fmla="*/ 7157124 w 7809954"/>
              <a:gd name="connsiteY47" fmla="*/ 6858000 h 6858000"/>
              <a:gd name="connsiteX48" fmla="*/ 7157124 w 7809954"/>
              <a:gd name="connsiteY48" fmla="*/ 6858000 h 6858000"/>
              <a:gd name="connsiteX49" fmla="*/ 0 w 7809954"/>
              <a:gd name="connsiteY49" fmla="*/ 6858000 h 6858000"/>
              <a:gd name="connsiteX50" fmla="*/ 0 w 7809954"/>
              <a:gd name="connsiteY50" fmla="*/ 0 h 6858000"/>
              <a:gd name="connsiteX51" fmla="*/ 6465239 w 7809954"/>
              <a:gd name="connsiteY5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7809954" h="6858000">
                <a:moveTo>
                  <a:pt x="6465239" y="0"/>
                </a:moveTo>
                <a:lnTo>
                  <a:pt x="7808777" y="0"/>
                </a:lnTo>
                <a:lnTo>
                  <a:pt x="7783732" y="155676"/>
                </a:lnTo>
                <a:lnTo>
                  <a:pt x="7759863" y="310667"/>
                </a:lnTo>
                <a:lnTo>
                  <a:pt x="7736499" y="466344"/>
                </a:lnTo>
                <a:lnTo>
                  <a:pt x="7716496" y="622706"/>
                </a:lnTo>
                <a:lnTo>
                  <a:pt x="7696325" y="778383"/>
                </a:lnTo>
                <a:lnTo>
                  <a:pt x="7677499" y="934745"/>
                </a:lnTo>
                <a:lnTo>
                  <a:pt x="7661363" y="1089050"/>
                </a:lnTo>
                <a:lnTo>
                  <a:pt x="7646067" y="1245413"/>
                </a:lnTo>
                <a:lnTo>
                  <a:pt x="7632115" y="1401089"/>
                </a:lnTo>
                <a:lnTo>
                  <a:pt x="7620013" y="1554023"/>
                </a:lnTo>
                <a:lnTo>
                  <a:pt x="7607910" y="1709013"/>
                </a:lnTo>
                <a:lnTo>
                  <a:pt x="7597825" y="1861947"/>
                </a:lnTo>
                <a:lnTo>
                  <a:pt x="7589925" y="2014880"/>
                </a:lnTo>
                <a:lnTo>
                  <a:pt x="7581688" y="2167128"/>
                </a:lnTo>
                <a:lnTo>
                  <a:pt x="7574797" y="2318004"/>
                </a:lnTo>
                <a:lnTo>
                  <a:pt x="7569922" y="2467508"/>
                </a:lnTo>
                <a:lnTo>
                  <a:pt x="7565720" y="2617013"/>
                </a:lnTo>
                <a:lnTo>
                  <a:pt x="7561686" y="2765145"/>
                </a:lnTo>
                <a:lnTo>
                  <a:pt x="7559837" y="2911221"/>
                </a:lnTo>
                <a:lnTo>
                  <a:pt x="7557820" y="3057296"/>
                </a:lnTo>
                <a:lnTo>
                  <a:pt x="7556811" y="3201314"/>
                </a:lnTo>
                <a:lnTo>
                  <a:pt x="7557820" y="3343960"/>
                </a:lnTo>
                <a:lnTo>
                  <a:pt x="7557820" y="3485235"/>
                </a:lnTo>
                <a:lnTo>
                  <a:pt x="7559837" y="3625138"/>
                </a:lnTo>
                <a:lnTo>
                  <a:pt x="7562862" y="3762298"/>
                </a:lnTo>
                <a:lnTo>
                  <a:pt x="7565720" y="3898087"/>
                </a:lnTo>
                <a:lnTo>
                  <a:pt x="7568914" y="4031132"/>
                </a:lnTo>
                <a:lnTo>
                  <a:pt x="7573788" y="4163491"/>
                </a:lnTo>
                <a:lnTo>
                  <a:pt x="7578999" y="4293793"/>
                </a:lnTo>
                <a:lnTo>
                  <a:pt x="7583705" y="4421352"/>
                </a:lnTo>
                <a:lnTo>
                  <a:pt x="7596985" y="4670298"/>
                </a:lnTo>
                <a:lnTo>
                  <a:pt x="7611104" y="4908956"/>
                </a:lnTo>
                <a:lnTo>
                  <a:pt x="7625896" y="5138013"/>
                </a:lnTo>
                <a:lnTo>
                  <a:pt x="7642201" y="5354726"/>
                </a:lnTo>
                <a:lnTo>
                  <a:pt x="7659178" y="5561838"/>
                </a:lnTo>
                <a:lnTo>
                  <a:pt x="7677499" y="5753862"/>
                </a:lnTo>
                <a:lnTo>
                  <a:pt x="7695485" y="5934227"/>
                </a:lnTo>
                <a:lnTo>
                  <a:pt x="7713470" y="6100191"/>
                </a:lnTo>
                <a:lnTo>
                  <a:pt x="7730447" y="6252438"/>
                </a:lnTo>
                <a:lnTo>
                  <a:pt x="7746584" y="6387541"/>
                </a:lnTo>
                <a:lnTo>
                  <a:pt x="7761880" y="6509613"/>
                </a:lnTo>
                <a:lnTo>
                  <a:pt x="7774655" y="6612483"/>
                </a:lnTo>
                <a:lnTo>
                  <a:pt x="7786757" y="6698894"/>
                </a:lnTo>
                <a:lnTo>
                  <a:pt x="7804071" y="6817538"/>
                </a:lnTo>
                <a:lnTo>
                  <a:pt x="7809954" y="6858000"/>
                </a:lnTo>
                <a:lnTo>
                  <a:pt x="7157124" y="6858000"/>
                </a:lnTo>
                <a:lnTo>
                  <a:pt x="7157124" y="6858000"/>
                </a:lnTo>
                <a:lnTo>
                  <a:pt x="0" y="6858000"/>
                </a:lnTo>
                <a:lnTo>
                  <a:pt x="0" y="0"/>
                </a:lnTo>
                <a:lnTo>
                  <a:pt x="6465239"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2" name="Rectangle 31">
            <a:extLst>
              <a:ext uri="{FF2B5EF4-FFF2-40B4-BE49-F238E27FC236}">
                <a16:creationId xmlns:a16="http://schemas.microsoft.com/office/drawing/2014/main" id="{F98810A7-E114-447A-A7D6-69B27CFB56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s-MX"/>
          </a:p>
        </p:txBody>
      </p:sp>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10352540" y="295729"/>
            <a:ext cx="838199" cy="767687"/>
          </a:xfrm>
        </p:spPr>
        <p:txBody>
          <a:bodyPr vert="horz" lIns="91440" tIns="45720" rIns="91440" bIns="45720" rtlCol="0" anchor="b">
            <a:normAutofit/>
          </a:bodyPr>
          <a:lstStyle/>
          <a:p>
            <a:pPr>
              <a:spcAft>
                <a:spcPts val="600"/>
              </a:spcAft>
            </a:pPr>
            <a:fld id="{5075537C-CA84-1446-933C-8E9D027F9201}" type="slidenum">
              <a:rPr lang="en-US" smtClean="0">
                <a:solidFill>
                  <a:srgbClr val="FFFFFF"/>
                </a:solidFill>
              </a:rPr>
              <a:pPr>
                <a:spcAft>
                  <a:spcPts val="600"/>
                </a:spcAft>
              </a:pPr>
              <a:t>37</a:t>
            </a:fld>
            <a:endParaRPr lang="en-US" dirty="0">
              <a:solidFill>
                <a:srgbClr val="FFFFFF"/>
              </a:solidFill>
            </a:endParaRPr>
          </a:p>
        </p:txBody>
      </p:sp>
      <p:pic>
        <p:nvPicPr>
          <p:cNvPr id="7" name="Imagen 6">
            <a:extLst>
              <a:ext uri="{FF2B5EF4-FFF2-40B4-BE49-F238E27FC236}">
                <a16:creationId xmlns:a16="http://schemas.microsoft.com/office/drawing/2014/main" id="{A9DA00A0-826B-47AF-6EFF-C1D41197E63B}"/>
              </a:ext>
            </a:extLst>
          </p:cNvPr>
          <p:cNvPicPr>
            <a:picLocks noChangeAspect="1"/>
          </p:cNvPicPr>
          <p:nvPr/>
        </p:nvPicPr>
        <p:blipFill>
          <a:blip r:embed="rId6"/>
          <a:stretch>
            <a:fillRect/>
          </a:stretch>
        </p:blipFill>
        <p:spPr>
          <a:xfrm>
            <a:off x="527972" y="989830"/>
            <a:ext cx="6456624" cy="4878340"/>
          </a:xfrm>
          <a:prstGeom prst="rect">
            <a:avLst/>
          </a:prstGeom>
        </p:spPr>
      </p:pic>
      <p:sp>
        <p:nvSpPr>
          <p:cNvPr id="8" name="Content Placeholder 4">
            <a:extLst>
              <a:ext uri="{FF2B5EF4-FFF2-40B4-BE49-F238E27FC236}">
                <a16:creationId xmlns:a16="http://schemas.microsoft.com/office/drawing/2014/main" id="{604B1F4C-24FC-BE81-AF00-44F2BB270BE4}"/>
              </a:ext>
            </a:extLst>
          </p:cNvPr>
          <p:cNvSpPr txBox="1">
            <a:spLocks/>
          </p:cNvSpPr>
          <p:nvPr/>
        </p:nvSpPr>
        <p:spPr>
          <a:xfrm>
            <a:off x="7809954" y="2787318"/>
            <a:ext cx="3985764" cy="3487022"/>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algn="just"/>
            <a:r>
              <a:rPr lang="en-US" dirty="0">
                <a:solidFill>
                  <a:schemeClr val="bg1"/>
                </a:solidFill>
              </a:rPr>
              <a:t>The confusion matrix shows that the model can predict when the flight will land successfully.</a:t>
            </a:r>
          </a:p>
          <a:p>
            <a:pPr algn="just"/>
            <a:r>
              <a:rPr lang="en-US" dirty="0">
                <a:solidFill>
                  <a:schemeClr val="bg1"/>
                </a:solidFill>
              </a:rPr>
              <a:t>However, the model produce some false positive results.</a:t>
            </a:r>
          </a:p>
          <a:p>
            <a:pPr algn="just"/>
            <a:r>
              <a:rPr lang="en-US" dirty="0">
                <a:solidFill>
                  <a:schemeClr val="bg1"/>
                </a:solidFill>
              </a:rPr>
              <a:t>Even with this error type I, the model shows a good performance.</a:t>
            </a:r>
          </a:p>
          <a:p>
            <a:pPr marL="0" indent="0" algn="just">
              <a:buFont typeface="Wingdings 3" charset="2"/>
              <a:buNone/>
            </a:pPr>
            <a:endParaRPr lang="en-US" dirty="0"/>
          </a:p>
        </p:txBody>
      </p:sp>
    </p:spTree>
    <p:extLst>
      <p:ext uri="{BB962C8B-B14F-4D97-AF65-F5344CB8AC3E}">
        <p14:creationId xmlns:p14="http://schemas.microsoft.com/office/powerpoint/2010/main" val="3645034231"/>
      </p:ext>
    </p:extLst>
  </p:cSld>
  <p:clrMapOvr>
    <a:overrideClrMapping bg1="lt1" tx1="dk1" bg2="lt2" tx2="dk2" accent1="accent1" accent2="accent2" accent3="accent3" accent4="accent4" accent5="accent5" accent6="accent6" hlink="hlink" folHlink="folHlink"/>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91B28F63-CF00-448F-B141-FE33C33B18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6" name="Picture 15">
            <a:extLst>
              <a:ext uri="{FF2B5EF4-FFF2-40B4-BE49-F238E27FC236}">
                <a16:creationId xmlns:a16="http://schemas.microsoft.com/office/drawing/2014/main" id="{2AE609E2-8522-44E4-9077-980E5BCF3E1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8" name="Oval 17">
            <a:extLst>
              <a:ext uri="{FF2B5EF4-FFF2-40B4-BE49-F238E27FC236}">
                <a16:creationId xmlns:a16="http://schemas.microsoft.com/office/drawing/2014/main" id="{4FA533C5-33E3-4611-AF9F-72811D8B26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s-MX"/>
          </a:p>
        </p:txBody>
      </p:sp>
      <p:pic>
        <p:nvPicPr>
          <p:cNvPr id="20" name="Picture 19">
            <a:extLst>
              <a:ext uri="{FF2B5EF4-FFF2-40B4-BE49-F238E27FC236}">
                <a16:creationId xmlns:a16="http://schemas.microsoft.com/office/drawing/2014/main" id="{8949AD42-25FD-4C3D-9EEE-B7FEC580998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22" name="Picture 21">
            <a:extLst>
              <a:ext uri="{FF2B5EF4-FFF2-40B4-BE49-F238E27FC236}">
                <a16:creationId xmlns:a16="http://schemas.microsoft.com/office/drawing/2014/main" id="{6AC7D913-60B7-4603-881B-831DA5D3A94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24" name="Rectangle 23">
            <a:extLst>
              <a:ext uri="{FF2B5EF4-FFF2-40B4-BE49-F238E27FC236}">
                <a16:creationId xmlns:a16="http://schemas.microsoft.com/office/drawing/2014/main" id="{87F0FDC4-AD8C-47D9-9131-623C98ADB0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s-MX"/>
          </a:p>
        </p:txBody>
      </p:sp>
      <p:sp>
        <p:nvSpPr>
          <p:cNvPr id="26" name="Rectangle 25">
            <a:extLst>
              <a:ext uri="{FF2B5EF4-FFF2-40B4-BE49-F238E27FC236}">
                <a16:creationId xmlns:a16="http://schemas.microsoft.com/office/drawing/2014/main" id="{74CD14DB-BB81-479F-A1FC-1C75640E9F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28" name="Rectangle 27">
            <a:extLst>
              <a:ext uri="{FF2B5EF4-FFF2-40B4-BE49-F238E27FC236}">
                <a16:creationId xmlns:a16="http://schemas.microsoft.com/office/drawing/2014/main" id="{C943A91B-7CA7-4592-A975-73B1BF8C4C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s-MX"/>
          </a:p>
        </p:txBody>
      </p:sp>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a:xfrm>
            <a:off x="10352540" y="295729"/>
            <a:ext cx="838199" cy="767687"/>
          </a:xfrm>
        </p:spPr>
        <p:txBody>
          <a:bodyPr vert="horz" lIns="91440" tIns="45720" rIns="91440" bIns="45720" rtlCol="0" anchor="b">
            <a:normAutofit/>
          </a:bodyPr>
          <a:lstStyle/>
          <a:p>
            <a:pPr defTabSz="457200">
              <a:spcAft>
                <a:spcPts val="600"/>
              </a:spcAft>
            </a:pPr>
            <a:fld id="{5075537C-CA84-1446-933C-8E9D027F9201}" type="slidenum">
              <a:rPr lang="en-US" b="0" i="0" kern="1200">
                <a:solidFill>
                  <a:srgbClr val="FFFFFF"/>
                </a:solidFill>
                <a:latin typeface="+mn-lt"/>
                <a:ea typeface="+mn-ea"/>
                <a:cs typeface="+mn-cs"/>
              </a:rPr>
              <a:pPr defTabSz="457200">
                <a:spcAft>
                  <a:spcPts val="600"/>
                </a:spcAft>
              </a:pPr>
              <a:t>38</a:t>
            </a:fld>
            <a:endParaRPr lang="en-US" b="0" i="0" kern="1200">
              <a:solidFill>
                <a:srgbClr val="FFFFFF"/>
              </a:solidFill>
              <a:latin typeface="+mn-lt"/>
              <a:ea typeface="+mn-ea"/>
              <a:cs typeface="+mn-cs"/>
            </a:endParaRPr>
          </a:p>
        </p:txBody>
      </p:sp>
      <p:sp>
        <p:nvSpPr>
          <p:cNvPr id="30" name="Freeform 7">
            <a:extLst>
              <a:ext uri="{FF2B5EF4-FFF2-40B4-BE49-F238E27FC236}">
                <a16:creationId xmlns:a16="http://schemas.microsoft.com/office/drawing/2014/main" id="{EC471314-E46A-414B-8D91-74880E84F1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entury Gothic" panose="020B0502020202020204"/>
              <a:ea typeface="+mn-ea"/>
              <a:cs typeface="+mn-cs"/>
            </a:endParaRPr>
          </a:p>
        </p:txBody>
      </p:sp>
      <p:sp useBgFill="1">
        <p:nvSpPr>
          <p:cNvPr id="32" name="Freeform: Shape 31">
            <a:extLst>
              <a:ext uri="{FF2B5EF4-FFF2-40B4-BE49-F238E27FC236}">
                <a16:creationId xmlns:a16="http://schemas.microsoft.com/office/drawing/2014/main" id="{6A681326-1C9D-44A3-A627-3871BDAE41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7" cy="5095933"/>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ln>
            <a:noFill/>
          </a:ln>
        </p:spPr>
        <p:txBody>
          <a:bodyPr/>
          <a:lstStyle/>
          <a:p>
            <a:endParaRPr lang="es-MX"/>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1103312" y="452718"/>
            <a:ext cx="8947522" cy="140053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defTabSz="457200">
              <a:spcAft>
                <a:spcPts val="600"/>
              </a:spcAft>
            </a:pPr>
            <a:r>
              <a:rPr lang="en-US" sz="4200" b="0" i="0" kern="1200" dirty="0">
                <a:solidFill>
                  <a:srgbClr val="FFFFFF"/>
                </a:solidFill>
                <a:latin typeface="+mj-lt"/>
                <a:ea typeface="+mj-ea"/>
                <a:cs typeface="+mj-cs"/>
              </a:rPr>
              <a:t>Conclusions</a:t>
            </a:r>
          </a:p>
        </p:txBody>
      </p:sp>
      <p:sp>
        <p:nvSpPr>
          <p:cNvPr id="2" name="Content Placeholder 4">
            <a:extLst>
              <a:ext uri="{FF2B5EF4-FFF2-40B4-BE49-F238E27FC236}">
                <a16:creationId xmlns:a16="http://schemas.microsoft.com/office/drawing/2014/main" id="{D2548555-0C3B-08B6-B482-5274B158AC68}"/>
              </a:ext>
            </a:extLst>
          </p:cNvPr>
          <p:cNvSpPr txBox="1">
            <a:spLocks/>
          </p:cNvSpPr>
          <p:nvPr/>
        </p:nvSpPr>
        <p:spPr>
          <a:xfrm>
            <a:off x="1103312" y="2473908"/>
            <a:ext cx="9985376" cy="3931373"/>
          </a:xfrm>
          <a:prstGeom prst="rect">
            <a:avLst/>
          </a:prstGeom>
        </p:spPr>
        <p:txBody>
          <a:bodyPr vert="horz" lIns="91440" tIns="45720" rIns="91440" bIns="45720" rtlCol="0" anchor="t">
            <a:normAutofit fontScale="77500" lnSpcReduction="20000"/>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algn="just">
              <a:spcBef>
                <a:spcPts val="1400"/>
              </a:spcBef>
              <a:buClr>
                <a:schemeClr val="accent1"/>
              </a:buClr>
            </a:pPr>
            <a:r>
              <a:rPr lang="en-US" sz="2200" dirty="0">
                <a:solidFill>
                  <a:schemeClr val="accent3">
                    <a:lumMod val="25000"/>
                  </a:schemeClr>
                </a:solidFill>
                <a:latin typeface="Abadi" panose="020B0604020104020204" pitchFamily="34" charset="0"/>
              </a:rPr>
              <a:t>Even when SpaceX starts with some troubles to recover the first stage, as the flights were increasing, the performance and successful landing rate were improving. </a:t>
            </a:r>
            <a:endParaRPr lang="en-US" sz="2200" dirty="0">
              <a:solidFill>
                <a:schemeClr val="accent3">
                  <a:lumMod val="25000"/>
                </a:schemeClr>
              </a:solidFill>
              <a:latin typeface="Abadi"/>
            </a:endParaRPr>
          </a:p>
          <a:p>
            <a:pPr algn="just">
              <a:spcBef>
                <a:spcPts val="1400"/>
              </a:spcBef>
              <a:buClr>
                <a:schemeClr val="accent1"/>
              </a:buClr>
            </a:pPr>
            <a:endParaRPr lang="en-US" sz="2200" dirty="0">
              <a:solidFill>
                <a:schemeClr val="accent3">
                  <a:lumMod val="25000"/>
                </a:schemeClr>
              </a:solidFill>
              <a:latin typeface="Abadi" panose="020B0604020104020204" pitchFamily="34" charset="0"/>
            </a:endParaRPr>
          </a:p>
          <a:p>
            <a:pPr algn="just">
              <a:spcBef>
                <a:spcPts val="1400"/>
              </a:spcBef>
              <a:buClr>
                <a:schemeClr val="accent1"/>
              </a:buClr>
            </a:pPr>
            <a:r>
              <a:rPr lang="en-US" sz="2200" dirty="0">
                <a:solidFill>
                  <a:schemeClr val="accent3">
                    <a:lumMod val="25000"/>
                  </a:schemeClr>
                </a:solidFill>
                <a:latin typeface="Abadi" panose="020B0604020104020204" pitchFamily="34" charset="0"/>
              </a:rPr>
              <a:t>The orbits SSO and VLEO shows the best performance to landing. On the other hand, and even its low successful landing rate in its first flights, after flight number 20 shows a good performance. Other orbits has successful landing rate; however, they have few flights to determine a realistic performance</a:t>
            </a:r>
          </a:p>
          <a:p>
            <a:pPr algn="just">
              <a:spcBef>
                <a:spcPts val="1400"/>
              </a:spcBef>
              <a:buClr>
                <a:schemeClr val="accent1"/>
              </a:buClr>
            </a:pPr>
            <a:endParaRPr lang="en-US" sz="2200" dirty="0">
              <a:solidFill>
                <a:schemeClr val="accent3">
                  <a:lumMod val="25000"/>
                </a:schemeClr>
              </a:solidFill>
              <a:latin typeface="Abadi" panose="020B0604020104020204" pitchFamily="34" charset="0"/>
            </a:endParaRPr>
          </a:p>
          <a:p>
            <a:pPr algn="just">
              <a:spcBef>
                <a:spcPts val="1400"/>
              </a:spcBef>
              <a:buClr>
                <a:schemeClr val="accent1"/>
              </a:buClr>
            </a:pPr>
            <a:r>
              <a:rPr lang="en-US" sz="2200" dirty="0">
                <a:solidFill>
                  <a:schemeClr val="accent3">
                    <a:lumMod val="25000"/>
                  </a:schemeClr>
                </a:solidFill>
                <a:latin typeface="Abadi" panose="020B0604020104020204" pitchFamily="34" charset="0"/>
              </a:rPr>
              <a:t>The launching sites are chosen due to proximity to coastlines and being far from cities due to precautionary measure.</a:t>
            </a:r>
          </a:p>
          <a:p>
            <a:pPr algn="just">
              <a:spcBef>
                <a:spcPts val="1400"/>
              </a:spcBef>
              <a:buClr>
                <a:schemeClr val="accent1"/>
              </a:buClr>
            </a:pPr>
            <a:endParaRPr lang="en-US" sz="2200" dirty="0">
              <a:solidFill>
                <a:schemeClr val="accent3">
                  <a:lumMod val="25000"/>
                </a:schemeClr>
              </a:solidFill>
              <a:latin typeface="Abadi"/>
            </a:endParaRPr>
          </a:p>
          <a:p>
            <a:pPr algn="just">
              <a:spcBef>
                <a:spcPts val="1400"/>
              </a:spcBef>
              <a:buClr>
                <a:schemeClr val="accent1"/>
              </a:buClr>
            </a:pPr>
            <a:r>
              <a:rPr lang="en-US" sz="2200" dirty="0">
                <a:solidFill>
                  <a:schemeClr val="accent3">
                    <a:lumMod val="25000"/>
                  </a:schemeClr>
                </a:solidFill>
                <a:latin typeface="Abadi"/>
              </a:rPr>
              <a:t>The Decision Tree is the best prediction model. Although all model shows a good performance</a:t>
            </a: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1630123617"/>
      </p:ext>
    </p:extLst>
  </p:cSld>
  <p:clrMapOvr>
    <a:overrideClrMapping bg1="lt1" tx1="dk1" bg2="lt2" tx2="dk2" accent1="accent1" accent2="accent2" accent3="accent3" accent4="accent4" accent5="accent5" accent6="accent6" hlink="hlink" folHlink="folHlink"/>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61" name="Picture 60">
            <a:extLst>
              <a:ext uri="{FF2B5EF4-FFF2-40B4-BE49-F238E27FC236}">
                <a16:creationId xmlns:a16="http://schemas.microsoft.com/office/drawing/2014/main" id="{DF19BAF3-7E20-4B9D-B544-BABAEEA1FA7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63" name="Picture 62">
            <a:extLst>
              <a:ext uri="{FF2B5EF4-FFF2-40B4-BE49-F238E27FC236}">
                <a16:creationId xmlns:a16="http://schemas.microsoft.com/office/drawing/2014/main" id="{950648F4-ABCD-4DF0-8641-76CFB235472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65" name="Oval 64">
            <a:extLst>
              <a:ext uri="{FF2B5EF4-FFF2-40B4-BE49-F238E27FC236}">
                <a16:creationId xmlns:a16="http://schemas.microsoft.com/office/drawing/2014/main" id="{989BE678-777B-482A-A616-FEDC47B162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s-MX"/>
          </a:p>
        </p:txBody>
      </p:sp>
      <p:pic>
        <p:nvPicPr>
          <p:cNvPr id="67" name="Picture 66">
            <a:extLst>
              <a:ext uri="{FF2B5EF4-FFF2-40B4-BE49-F238E27FC236}">
                <a16:creationId xmlns:a16="http://schemas.microsoft.com/office/drawing/2014/main" id="{CF1EB4BD-9C7E-4AA3-9681-C7EB0DA625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69" name="Picture 68">
            <a:extLst>
              <a:ext uri="{FF2B5EF4-FFF2-40B4-BE49-F238E27FC236}">
                <a16:creationId xmlns:a16="http://schemas.microsoft.com/office/drawing/2014/main" id="{94AAE3AA-3759-4D28-B0EF-575F25A514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71" name="Rectangle 70">
            <a:extLst>
              <a:ext uri="{FF2B5EF4-FFF2-40B4-BE49-F238E27FC236}">
                <a16:creationId xmlns:a16="http://schemas.microsoft.com/office/drawing/2014/main" id="{D28BE0C3-2102-4820-B88B-A448B184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s-MX"/>
          </a:p>
        </p:txBody>
      </p:sp>
      <p:sp>
        <p:nvSpPr>
          <p:cNvPr id="73" name="Rectangle 72">
            <a:extLst>
              <a:ext uri="{FF2B5EF4-FFF2-40B4-BE49-F238E27FC236}">
                <a16:creationId xmlns:a16="http://schemas.microsoft.com/office/drawing/2014/main" id="{C8A3C342-1D03-412F-8DD3-BF519E8E0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648930" y="629266"/>
            <a:ext cx="6188190" cy="1622321"/>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defTabSz="457200">
              <a:spcAft>
                <a:spcPts val="600"/>
              </a:spcAft>
            </a:pPr>
            <a:r>
              <a:rPr lang="en-US" sz="4200" dirty="0">
                <a:solidFill>
                  <a:srgbClr val="EBEBEB"/>
                </a:solidFill>
                <a:latin typeface="+mj-lt"/>
                <a:ea typeface="+mj-ea"/>
                <a:cs typeface="+mj-cs"/>
              </a:rPr>
              <a:t>Introduction</a:t>
            </a: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648930" y="1332690"/>
            <a:ext cx="6188189" cy="489113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just" defTabSz="457200">
              <a:buClr>
                <a:schemeClr val="bg2">
                  <a:lumMod val="40000"/>
                  <a:lumOff val="60000"/>
                </a:schemeClr>
              </a:buClr>
              <a:buSzPct val="80000"/>
              <a:buFont typeface="Wingdings 3" charset="2"/>
              <a:buChar char=""/>
            </a:pPr>
            <a:r>
              <a:rPr lang="en-US" sz="1600" b="1" dirty="0">
                <a:solidFill>
                  <a:srgbClr val="FFFFFF"/>
                </a:solidFill>
                <a:latin typeface="+mj-lt"/>
                <a:ea typeface="+mj-ea"/>
                <a:cs typeface="+mj-cs"/>
              </a:rPr>
              <a:t>Background</a:t>
            </a:r>
          </a:p>
          <a:p>
            <a:pPr marL="457200" lvl="1" indent="0" algn="just" defTabSz="457200">
              <a:spcBef>
                <a:spcPts val="1000"/>
              </a:spcBef>
              <a:buClr>
                <a:schemeClr val="bg2">
                  <a:lumMod val="40000"/>
                  <a:lumOff val="60000"/>
                </a:schemeClr>
              </a:buClr>
              <a:buSzPct val="80000"/>
              <a:buFont typeface="Wingdings 3" charset="2"/>
              <a:buChar char=""/>
            </a:pPr>
            <a:r>
              <a:rPr lang="en-US" sz="1600" dirty="0">
                <a:solidFill>
                  <a:srgbClr val="FFFFFF"/>
                </a:solidFill>
                <a:latin typeface="+mj-lt"/>
                <a:ea typeface="+mj-ea"/>
                <a:cs typeface="+mj-cs"/>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p>
          <a:p>
            <a:pPr marL="457200" lvl="1" indent="0" algn="just" defTabSz="457200">
              <a:spcBef>
                <a:spcPts val="1000"/>
              </a:spcBef>
              <a:buClr>
                <a:schemeClr val="bg2">
                  <a:lumMod val="40000"/>
                  <a:lumOff val="60000"/>
                </a:schemeClr>
              </a:buClr>
              <a:buSzPct val="80000"/>
              <a:buFont typeface="Wingdings 3" charset="2"/>
              <a:buChar char=""/>
            </a:pPr>
            <a:endParaRPr lang="en-US" sz="1600" dirty="0">
              <a:solidFill>
                <a:srgbClr val="FFFFFF"/>
              </a:solidFill>
              <a:latin typeface="+mj-lt"/>
              <a:ea typeface="+mj-ea"/>
              <a:cs typeface="+mj-cs"/>
            </a:endParaRPr>
          </a:p>
          <a:p>
            <a:pPr algn="just" defTabSz="457200">
              <a:buClr>
                <a:schemeClr val="bg2">
                  <a:lumMod val="40000"/>
                  <a:lumOff val="60000"/>
                </a:schemeClr>
              </a:buClr>
              <a:buSzPct val="80000"/>
              <a:buFont typeface="Wingdings 3" charset="2"/>
              <a:buChar char=""/>
            </a:pPr>
            <a:r>
              <a:rPr lang="en-US" sz="1600" b="1" dirty="0">
                <a:solidFill>
                  <a:srgbClr val="FFFFFF"/>
                </a:solidFill>
                <a:latin typeface="+mj-lt"/>
                <a:ea typeface="+mj-ea"/>
                <a:cs typeface="+mj-cs"/>
              </a:rPr>
              <a:t>Objectives</a:t>
            </a:r>
          </a:p>
          <a:p>
            <a:pPr lvl="1" algn="just" defTabSz="457200">
              <a:buClr>
                <a:schemeClr val="bg2">
                  <a:lumMod val="40000"/>
                  <a:lumOff val="60000"/>
                </a:schemeClr>
              </a:buClr>
              <a:buSzPct val="80000"/>
              <a:buFont typeface="Wingdings 3" charset="2"/>
              <a:buChar char=""/>
            </a:pPr>
            <a:r>
              <a:rPr lang="en-US" sz="1600" dirty="0">
                <a:solidFill>
                  <a:srgbClr val="FFFFFF"/>
                </a:solidFill>
                <a:latin typeface="+mj-lt"/>
                <a:ea typeface="+mj-ea"/>
                <a:cs typeface="+mj-cs"/>
              </a:rPr>
              <a:t>Find which factors determine a successful outcome.</a:t>
            </a:r>
          </a:p>
          <a:p>
            <a:pPr lvl="1" algn="just" defTabSz="457200">
              <a:buClr>
                <a:schemeClr val="bg2">
                  <a:lumMod val="40000"/>
                  <a:lumOff val="60000"/>
                </a:schemeClr>
              </a:buClr>
              <a:buSzPct val="80000"/>
              <a:buFont typeface="Wingdings 3" charset="2"/>
              <a:buChar char=""/>
            </a:pPr>
            <a:r>
              <a:rPr lang="en-US" sz="1600" dirty="0">
                <a:solidFill>
                  <a:srgbClr val="FFFFFF"/>
                </a:solidFill>
                <a:latin typeface="+mj-lt"/>
                <a:ea typeface="+mj-ea"/>
                <a:cs typeface="+mj-cs"/>
              </a:rPr>
              <a:t>Find the relationship between these factor.</a:t>
            </a:r>
          </a:p>
          <a:p>
            <a:pPr lvl="1" algn="just" defTabSz="457200">
              <a:buClr>
                <a:schemeClr val="bg2">
                  <a:lumMod val="40000"/>
                  <a:lumOff val="60000"/>
                </a:schemeClr>
              </a:buClr>
              <a:buSzPct val="80000"/>
              <a:buFont typeface="Wingdings 3" charset="2"/>
              <a:buChar char=""/>
            </a:pPr>
            <a:r>
              <a:rPr lang="en-US" sz="1600" dirty="0">
                <a:solidFill>
                  <a:srgbClr val="FFFFFF"/>
                </a:solidFill>
                <a:latin typeface="+mj-lt"/>
                <a:ea typeface="+mj-ea"/>
                <a:cs typeface="+mj-cs"/>
              </a:rPr>
              <a:t>Create a dashboard to visualize these correlations.</a:t>
            </a:r>
          </a:p>
          <a:p>
            <a:pPr lvl="1" algn="just" defTabSz="457200">
              <a:buClr>
                <a:schemeClr val="bg2">
                  <a:lumMod val="40000"/>
                  <a:lumOff val="60000"/>
                </a:schemeClr>
              </a:buClr>
              <a:buSzPct val="80000"/>
              <a:buFont typeface="Wingdings 3" charset="2"/>
              <a:buChar char=""/>
            </a:pPr>
            <a:r>
              <a:rPr lang="en-US" sz="1600" dirty="0">
                <a:solidFill>
                  <a:srgbClr val="FFFFFF"/>
                </a:solidFill>
                <a:latin typeface="+mj-lt"/>
                <a:ea typeface="+mj-ea"/>
                <a:cs typeface="+mj-cs"/>
              </a:rPr>
              <a:t>Build a model to predict the success or failure outcome.</a:t>
            </a:r>
          </a:p>
        </p:txBody>
      </p:sp>
      <p:sp>
        <p:nvSpPr>
          <p:cNvPr id="75" name="Freeform 31">
            <a:extLst>
              <a:ext uri="{FF2B5EF4-FFF2-40B4-BE49-F238E27FC236}">
                <a16:creationId xmlns:a16="http://schemas.microsoft.com/office/drawing/2014/main" id="{81CC9B02-E087-4350-AEBD-2C3CF001AF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15974"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pic>
        <p:nvPicPr>
          <p:cNvPr id="21" name="Picture 20" descr="Rocket launch">
            <a:extLst>
              <a:ext uri="{FF2B5EF4-FFF2-40B4-BE49-F238E27FC236}">
                <a16:creationId xmlns:a16="http://schemas.microsoft.com/office/drawing/2014/main" id="{B40AAC1B-5040-9C80-39A6-640E7FF071EC}"/>
              </a:ext>
            </a:extLst>
          </p:cNvPr>
          <p:cNvPicPr>
            <a:picLocks noChangeAspect="1"/>
          </p:cNvPicPr>
          <p:nvPr/>
        </p:nvPicPr>
        <p:blipFill rotWithShape="1">
          <a:blip r:embed="rId7"/>
          <a:srcRect l="39412" r="12280" b="-2"/>
          <a:stretch/>
        </p:blipFill>
        <p:spPr>
          <a:xfrm>
            <a:off x="7229175" y="1"/>
            <a:ext cx="4963245" cy="6858001"/>
          </a:xfrm>
          <a:custGeom>
            <a:avLst/>
            <a:gdLst/>
            <a:ahLst/>
            <a:cxnLst/>
            <a:rect l="l" t="t" r="r" b="b"/>
            <a:pathLst>
              <a:path w="4963245" h="6858001">
                <a:moveTo>
                  <a:pt x="1177" y="0"/>
                </a:moveTo>
                <a:lnTo>
                  <a:pt x="1344715" y="0"/>
                </a:lnTo>
                <a:lnTo>
                  <a:pt x="1344715" y="1"/>
                </a:lnTo>
                <a:lnTo>
                  <a:pt x="4963245" y="1"/>
                </a:lnTo>
                <a:lnTo>
                  <a:pt x="4963244" y="6858001"/>
                </a:lnTo>
                <a:lnTo>
                  <a:pt x="900697" y="6858001"/>
                </a:lnTo>
                <a:lnTo>
                  <a:pt x="900697" y="6858000"/>
                </a:lnTo>
                <a:lnTo>
                  <a:pt x="0" y="6858000"/>
                </a:lnTo>
                <a:lnTo>
                  <a:pt x="5883" y="6817538"/>
                </a:lnTo>
                <a:lnTo>
                  <a:pt x="23196" y="6698894"/>
                </a:lnTo>
                <a:lnTo>
                  <a:pt x="35299" y="6612483"/>
                </a:lnTo>
                <a:lnTo>
                  <a:pt x="48073" y="6509613"/>
                </a:lnTo>
                <a:lnTo>
                  <a:pt x="63369" y="6387541"/>
                </a:lnTo>
                <a:lnTo>
                  <a:pt x="79506" y="6252438"/>
                </a:lnTo>
                <a:lnTo>
                  <a:pt x="96483" y="6100191"/>
                </a:lnTo>
                <a:lnTo>
                  <a:pt x="114469" y="5934227"/>
                </a:lnTo>
                <a:lnTo>
                  <a:pt x="132454" y="5753862"/>
                </a:lnTo>
                <a:lnTo>
                  <a:pt x="150776" y="5561838"/>
                </a:lnTo>
                <a:lnTo>
                  <a:pt x="167753" y="5354726"/>
                </a:lnTo>
                <a:lnTo>
                  <a:pt x="184058" y="5138013"/>
                </a:lnTo>
                <a:lnTo>
                  <a:pt x="198849" y="4908956"/>
                </a:lnTo>
                <a:lnTo>
                  <a:pt x="212969" y="4670298"/>
                </a:lnTo>
                <a:lnTo>
                  <a:pt x="226248" y="4421352"/>
                </a:lnTo>
                <a:lnTo>
                  <a:pt x="230955" y="4293793"/>
                </a:lnTo>
                <a:lnTo>
                  <a:pt x="236165" y="4163492"/>
                </a:lnTo>
                <a:lnTo>
                  <a:pt x="241040" y="4031133"/>
                </a:lnTo>
                <a:lnTo>
                  <a:pt x="244234" y="3898087"/>
                </a:lnTo>
                <a:lnTo>
                  <a:pt x="247091" y="3762299"/>
                </a:lnTo>
                <a:lnTo>
                  <a:pt x="250117" y="3625139"/>
                </a:lnTo>
                <a:lnTo>
                  <a:pt x="252134" y="3485236"/>
                </a:lnTo>
                <a:lnTo>
                  <a:pt x="252134" y="3343961"/>
                </a:lnTo>
                <a:lnTo>
                  <a:pt x="253142" y="3201315"/>
                </a:lnTo>
                <a:lnTo>
                  <a:pt x="252134" y="3057297"/>
                </a:lnTo>
                <a:lnTo>
                  <a:pt x="250117" y="2911221"/>
                </a:lnTo>
                <a:lnTo>
                  <a:pt x="248268" y="2765146"/>
                </a:lnTo>
                <a:lnTo>
                  <a:pt x="244234" y="2617013"/>
                </a:lnTo>
                <a:lnTo>
                  <a:pt x="240032" y="2467509"/>
                </a:lnTo>
                <a:lnTo>
                  <a:pt x="235157" y="2318004"/>
                </a:lnTo>
                <a:lnTo>
                  <a:pt x="228266" y="2167128"/>
                </a:lnTo>
                <a:lnTo>
                  <a:pt x="220029" y="2014881"/>
                </a:lnTo>
                <a:lnTo>
                  <a:pt x="212129" y="1861947"/>
                </a:lnTo>
                <a:lnTo>
                  <a:pt x="202044" y="1709014"/>
                </a:lnTo>
                <a:lnTo>
                  <a:pt x="189941" y="1554023"/>
                </a:lnTo>
                <a:lnTo>
                  <a:pt x="177839" y="1401090"/>
                </a:lnTo>
                <a:lnTo>
                  <a:pt x="163887" y="1245413"/>
                </a:lnTo>
                <a:lnTo>
                  <a:pt x="148591" y="1089051"/>
                </a:lnTo>
                <a:lnTo>
                  <a:pt x="132455" y="934746"/>
                </a:lnTo>
                <a:lnTo>
                  <a:pt x="113629" y="778383"/>
                </a:lnTo>
                <a:lnTo>
                  <a:pt x="93458" y="622707"/>
                </a:lnTo>
                <a:lnTo>
                  <a:pt x="73455" y="466344"/>
                </a:lnTo>
                <a:lnTo>
                  <a:pt x="50091" y="310668"/>
                </a:lnTo>
                <a:lnTo>
                  <a:pt x="26222" y="155677"/>
                </a:lnTo>
                <a:close/>
              </a:path>
            </a:pathLst>
          </a:custGeom>
        </p:spPr>
      </p:pic>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10352540" y="295729"/>
            <a:ext cx="838199" cy="767687"/>
          </a:xfrm>
        </p:spPr>
        <p:txBody>
          <a:bodyPr vert="horz" lIns="91440" tIns="45720" rIns="91440" bIns="45720" rtlCol="0" anchor="b">
            <a:normAutofit/>
          </a:bodyPr>
          <a:lstStyle/>
          <a:p>
            <a:pPr>
              <a:spcAft>
                <a:spcPts val="600"/>
              </a:spcAft>
            </a:pPr>
            <a:fld id="{5075537C-CA84-1446-933C-8E9D027F9201}" type="slidenum">
              <a:rPr lang="en-US">
                <a:solidFill>
                  <a:srgbClr val="FFFFFF"/>
                </a:solidFill>
              </a:rPr>
              <a:pPr>
                <a:spcAft>
                  <a:spcPts val="600"/>
                </a:spcAft>
              </a:pPr>
              <a:t>4</a:t>
            </a:fld>
            <a:endParaRPr lang="en-US">
              <a:solidFill>
                <a:srgbClr val="FFFFFF"/>
              </a:solidFill>
            </a:endParaRPr>
          </a:p>
        </p:txBody>
      </p:sp>
    </p:spTree>
    <p:extLst>
      <p:ext uri="{BB962C8B-B14F-4D97-AF65-F5344CB8AC3E}">
        <p14:creationId xmlns:p14="http://schemas.microsoft.com/office/powerpoint/2010/main" val="25600613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208985"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16" name="Picture 18">
            <a:extLst>
              <a:ext uri="{FF2B5EF4-FFF2-40B4-BE49-F238E27FC236}">
                <a16:creationId xmlns:a16="http://schemas.microsoft.com/office/drawing/2014/main" id="{DF19BAF3-7E20-4B9D-B544-BABAEEA1FA7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7" name="Picture 20">
            <a:extLst>
              <a:ext uri="{FF2B5EF4-FFF2-40B4-BE49-F238E27FC236}">
                <a16:creationId xmlns:a16="http://schemas.microsoft.com/office/drawing/2014/main" id="{950648F4-ABCD-4DF0-8641-76CFB235472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8" name="Oval 22">
            <a:extLst>
              <a:ext uri="{FF2B5EF4-FFF2-40B4-BE49-F238E27FC236}">
                <a16:creationId xmlns:a16="http://schemas.microsoft.com/office/drawing/2014/main" id="{989BE678-777B-482A-A616-FEDC47B162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s-MX"/>
          </a:p>
        </p:txBody>
      </p:sp>
      <p:pic>
        <p:nvPicPr>
          <p:cNvPr id="20" name="Picture 24">
            <a:extLst>
              <a:ext uri="{FF2B5EF4-FFF2-40B4-BE49-F238E27FC236}">
                <a16:creationId xmlns:a16="http://schemas.microsoft.com/office/drawing/2014/main" id="{CF1EB4BD-9C7E-4AA3-9681-C7EB0DA625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22" name="Picture 26">
            <a:extLst>
              <a:ext uri="{FF2B5EF4-FFF2-40B4-BE49-F238E27FC236}">
                <a16:creationId xmlns:a16="http://schemas.microsoft.com/office/drawing/2014/main" id="{94AAE3AA-3759-4D28-B0EF-575F25A514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24" name="Rectangle 28">
            <a:extLst>
              <a:ext uri="{FF2B5EF4-FFF2-40B4-BE49-F238E27FC236}">
                <a16:creationId xmlns:a16="http://schemas.microsoft.com/office/drawing/2014/main" id="{D28BE0C3-2102-4820-B88B-A448B184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s-MX"/>
          </a:p>
        </p:txBody>
      </p:sp>
      <p:sp>
        <p:nvSpPr>
          <p:cNvPr id="26" name="Rectangle 30">
            <a:extLst>
              <a:ext uri="{FF2B5EF4-FFF2-40B4-BE49-F238E27FC236}">
                <a16:creationId xmlns:a16="http://schemas.microsoft.com/office/drawing/2014/main" id="{C8A3C342-1D03-412F-8DD3-BF519E8E0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648930" y="629266"/>
            <a:ext cx="6188190" cy="1622321"/>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defTabSz="457200">
              <a:spcAft>
                <a:spcPts val="600"/>
              </a:spcAft>
            </a:pPr>
            <a:r>
              <a:rPr lang="en-US" sz="4200">
                <a:solidFill>
                  <a:srgbClr val="EBEBEB"/>
                </a:solidFill>
                <a:latin typeface="+mj-lt"/>
                <a:ea typeface="+mj-ea"/>
                <a:cs typeface="+mj-cs"/>
              </a:rPr>
              <a:t>Methodology</a:t>
            </a:r>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648930" y="1352146"/>
            <a:ext cx="6188189" cy="487167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defTabSz="457200">
              <a:buClr>
                <a:schemeClr val="bg2">
                  <a:lumMod val="40000"/>
                  <a:lumOff val="60000"/>
                </a:schemeClr>
              </a:buClr>
              <a:buSzPct val="80000"/>
              <a:buFont typeface="Wingdings 3" charset="2"/>
              <a:buChar char=""/>
            </a:pPr>
            <a:r>
              <a:rPr lang="en-US" sz="1800" dirty="0">
                <a:solidFill>
                  <a:srgbClr val="FFFFFF"/>
                </a:solidFill>
                <a:latin typeface="+mj-lt"/>
                <a:ea typeface="+mj-ea"/>
                <a:cs typeface="+mj-cs"/>
              </a:rPr>
              <a:t>Data collection:</a:t>
            </a:r>
          </a:p>
          <a:p>
            <a:pPr lvl="1" defTabSz="457200">
              <a:spcBef>
                <a:spcPts val="1000"/>
              </a:spcBef>
              <a:buClr>
                <a:schemeClr val="bg2">
                  <a:lumMod val="40000"/>
                  <a:lumOff val="60000"/>
                </a:schemeClr>
              </a:buClr>
              <a:buSzPct val="80000"/>
              <a:buFont typeface="Wingdings 3" charset="2"/>
              <a:buChar char=""/>
            </a:pPr>
            <a:r>
              <a:rPr lang="en-US" sz="1800" dirty="0">
                <a:solidFill>
                  <a:srgbClr val="FFFFFF"/>
                </a:solidFill>
                <a:latin typeface="+mj-lt"/>
                <a:ea typeface="+mj-ea"/>
                <a:cs typeface="+mj-cs"/>
              </a:rPr>
              <a:t>The data collection was made by SpaceX API and Web Scraping tools.  </a:t>
            </a:r>
          </a:p>
          <a:p>
            <a:pPr defTabSz="457200">
              <a:buClr>
                <a:schemeClr val="bg2">
                  <a:lumMod val="40000"/>
                  <a:lumOff val="60000"/>
                </a:schemeClr>
              </a:buClr>
              <a:buSzPct val="80000"/>
              <a:buFont typeface="Wingdings 3" charset="2"/>
              <a:buChar char=""/>
            </a:pPr>
            <a:r>
              <a:rPr lang="en-US" sz="1800" dirty="0">
                <a:solidFill>
                  <a:srgbClr val="FFFFFF"/>
                </a:solidFill>
                <a:latin typeface="+mj-lt"/>
                <a:ea typeface="+mj-ea"/>
                <a:cs typeface="+mj-cs"/>
              </a:rPr>
              <a:t>Perform data wrangling</a:t>
            </a:r>
          </a:p>
          <a:p>
            <a:pPr lvl="1" defTabSz="457200">
              <a:spcBef>
                <a:spcPts val="1000"/>
              </a:spcBef>
              <a:buClr>
                <a:schemeClr val="bg2">
                  <a:lumMod val="40000"/>
                  <a:lumOff val="60000"/>
                </a:schemeClr>
              </a:buClr>
              <a:buSzPct val="80000"/>
              <a:buFont typeface="Wingdings 3" charset="2"/>
              <a:buChar char=""/>
            </a:pPr>
            <a:r>
              <a:rPr lang="en-US" sz="1800" dirty="0">
                <a:solidFill>
                  <a:srgbClr val="FFFFFF"/>
                </a:solidFill>
                <a:latin typeface="+mj-lt"/>
                <a:ea typeface="+mj-ea"/>
                <a:cs typeface="+mj-cs"/>
              </a:rPr>
              <a:t>Task such filter data, fill missing data, one-hot-encoding were made. </a:t>
            </a:r>
          </a:p>
          <a:p>
            <a:pPr defTabSz="457200">
              <a:buClr>
                <a:schemeClr val="bg2">
                  <a:lumMod val="40000"/>
                  <a:lumOff val="60000"/>
                </a:schemeClr>
              </a:buClr>
              <a:buSzPct val="80000"/>
              <a:buFont typeface="Wingdings 3" charset="2"/>
              <a:buChar char=""/>
            </a:pPr>
            <a:r>
              <a:rPr lang="en-US" sz="1800" dirty="0">
                <a:solidFill>
                  <a:srgbClr val="FFFFFF"/>
                </a:solidFill>
                <a:latin typeface="+mj-lt"/>
                <a:ea typeface="+mj-ea"/>
                <a:cs typeface="+mj-cs"/>
              </a:rPr>
              <a:t>Perform exploratory data analysis (EDA) using visualization and SQL.</a:t>
            </a:r>
          </a:p>
          <a:p>
            <a:pPr defTabSz="457200">
              <a:buClr>
                <a:schemeClr val="bg2">
                  <a:lumMod val="40000"/>
                  <a:lumOff val="60000"/>
                </a:schemeClr>
              </a:buClr>
              <a:buSzPct val="80000"/>
              <a:buFont typeface="Wingdings 3" charset="2"/>
              <a:buChar char=""/>
            </a:pPr>
            <a:r>
              <a:rPr lang="en-US" sz="1800" dirty="0">
                <a:solidFill>
                  <a:srgbClr val="FFFFFF"/>
                </a:solidFill>
                <a:latin typeface="+mj-lt"/>
                <a:ea typeface="+mj-ea"/>
                <a:cs typeface="+mj-cs"/>
              </a:rPr>
              <a:t>Perform interactive visual analytics using Folium and </a:t>
            </a:r>
            <a:r>
              <a:rPr lang="en-US" sz="1800" dirty="0" err="1">
                <a:solidFill>
                  <a:srgbClr val="FFFFFF"/>
                </a:solidFill>
                <a:latin typeface="+mj-lt"/>
                <a:ea typeface="+mj-ea"/>
                <a:cs typeface="+mj-cs"/>
              </a:rPr>
              <a:t>Plotly</a:t>
            </a:r>
            <a:r>
              <a:rPr lang="en-US" sz="1800" dirty="0">
                <a:solidFill>
                  <a:srgbClr val="FFFFFF"/>
                </a:solidFill>
                <a:latin typeface="+mj-lt"/>
                <a:ea typeface="+mj-ea"/>
                <a:cs typeface="+mj-cs"/>
              </a:rPr>
              <a:t> Dash</a:t>
            </a:r>
          </a:p>
          <a:p>
            <a:pPr defTabSz="457200">
              <a:buClr>
                <a:schemeClr val="bg2">
                  <a:lumMod val="40000"/>
                  <a:lumOff val="60000"/>
                </a:schemeClr>
              </a:buClr>
              <a:buSzPct val="80000"/>
              <a:buFont typeface="Wingdings 3" charset="2"/>
              <a:buChar char=""/>
            </a:pPr>
            <a:r>
              <a:rPr lang="en-US" sz="1800" dirty="0">
                <a:solidFill>
                  <a:srgbClr val="FFFFFF"/>
                </a:solidFill>
                <a:latin typeface="+mj-lt"/>
                <a:ea typeface="+mj-ea"/>
                <a:cs typeface="+mj-cs"/>
              </a:rPr>
              <a:t>Perform predictive analysis using classification models</a:t>
            </a:r>
          </a:p>
          <a:p>
            <a:pPr lvl="1" defTabSz="457200">
              <a:spcBef>
                <a:spcPts val="1000"/>
              </a:spcBef>
              <a:buClr>
                <a:schemeClr val="bg2">
                  <a:lumMod val="40000"/>
                  <a:lumOff val="60000"/>
                </a:schemeClr>
              </a:buClr>
              <a:buSzPct val="80000"/>
              <a:buFont typeface="Wingdings 3" charset="2"/>
              <a:buChar char=""/>
            </a:pPr>
            <a:r>
              <a:rPr lang="en-US" sz="1800" dirty="0">
                <a:solidFill>
                  <a:srgbClr val="FFFFFF"/>
                </a:solidFill>
                <a:latin typeface="+mj-lt"/>
                <a:ea typeface="+mj-ea"/>
                <a:cs typeface="+mj-cs"/>
              </a:rPr>
              <a:t>The data was split in train set and test set, and then was analyzed by different model </a:t>
            </a:r>
          </a:p>
          <a:p>
            <a:pPr defTabSz="457200">
              <a:buClr>
                <a:schemeClr val="bg2">
                  <a:lumMod val="40000"/>
                  <a:lumOff val="60000"/>
                </a:schemeClr>
              </a:buClr>
              <a:buSzPct val="80000"/>
              <a:buFont typeface="Wingdings 3" charset="2"/>
              <a:buChar char=""/>
            </a:pPr>
            <a:endParaRPr lang="en-US" sz="1800" dirty="0">
              <a:solidFill>
                <a:srgbClr val="FFFFFF"/>
              </a:solidFill>
              <a:latin typeface="+mj-lt"/>
              <a:ea typeface="+mj-ea"/>
              <a:cs typeface="+mj-cs"/>
            </a:endParaRPr>
          </a:p>
          <a:p>
            <a:pPr defTabSz="457200">
              <a:buClr>
                <a:schemeClr val="bg2">
                  <a:lumMod val="40000"/>
                  <a:lumOff val="60000"/>
                </a:schemeClr>
              </a:buClr>
              <a:buSzPct val="80000"/>
              <a:buFont typeface="Wingdings 3" charset="2"/>
              <a:buChar char=""/>
            </a:pPr>
            <a:endParaRPr lang="en-US" sz="1800" dirty="0">
              <a:solidFill>
                <a:srgbClr val="FFFFFF"/>
              </a:solidFill>
              <a:latin typeface="+mj-lt"/>
              <a:ea typeface="+mj-ea"/>
              <a:cs typeface="+mj-cs"/>
            </a:endParaRPr>
          </a:p>
          <a:p>
            <a:pPr defTabSz="457200">
              <a:buClr>
                <a:schemeClr val="bg2">
                  <a:lumMod val="40000"/>
                  <a:lumOff val="60000"/>
                </a:schemeClr>
              </a:buClr>
              <a:buSzPct val="80000"/>
              <a:buFont typeface="Wingdings 3" charset="2"/>
              <a:buChar char=""/>
            </a:pPr>
            <a:endParaRPr lang="en-US" sz="1800" dirty="0">
              <a:solidFill>
                <a:srgbClr val="FFFFFF"/>
              </a:solidFill>
              <a:latin typeface="+mj-lt"/>
              <a:ea typeface="+mj-ea"/>
              <a:cs typeface="+mj-cs"/>
            </a:endParaRPr>
          </a:p>
          <a:p>
            <a:pPr defTabSz="457200">
              <a:buClr>
                <a:schemeClr val="bg2">
                  <a:lumMod val="40000"/>
                  <a:lumOff val="60000"/>
                </a:schemeClr>
              </a:buClr>
              <a:buSzPct val="80000"/>
              <a:buFont typeface="Wingdings 3" charset="2"/>
              <a:buChar char=""/>
            </a:pPr>
            <a:endParaRPr lang="en-US" sz="1800" dirty="0">
              <a:solidFill>
                <a:srgbClr val="FFFFFF"/>
              </a:solidFill>
              <a:latin typeface="+mj-lt"/>
              <a:ea typeface="+mj-ea"/>
              <a:cs typeface="+mj-cs"/>
            </a:endParaRPr>
          </a:p>
          <a:p>
            <a:pPr defTabSz="457200">
              <a:buClr>
                <a:schemeClr val="bg2">
                  <a:lumMod val="40000"/>
                  <a:lumOff val="60000"/>
                </a:schemeClr>
              </a:buClr>
              <a:buSzPct val="80000"/>
              <a:buFont typeface="Wingdings 3" charset="2"/>
              <a:buChar char=""/>
            </a:pPr>
            <a:endParaRPr lang="en-US" sz="1800" dirty="0">
              <a:solidFill>
                <a:srgbClr val="FFFFFF"/>
              </a:solidFill>
              <a:latin typeface="+mj-lt"/>
              <a:ea typeface="+mj-ea"/>
              <a:cs typeface="+mj-cs"/>
            </a:endParaRPr>
          </a:p>
        </p:txBody>
      </p:sp>
      <p:sp>
        <p:nvSpPr>
          <p:cNvPr id="28" name="Freeform 31">
            <a:extLst>
              <a:ext uri="{FF2B5EF4-FFF2-40B4-BE49-F238E27FC236}">
                <a16:creationId xmlns:a16="http://schemas.microsoft.com/office/drawing/2014/main" id="{81CC9B02-E087-4350-AEBD-2C3CF001AF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15974"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pic>
        <p:nvPicPr>
          <p:cNvPr id="30" name="Picture 14" descr="Graph">
            <a:extLst>
              <a:ext uri="{FF2B5EF4-FFF2-40B4-BE49-F238E27FC236}">
                <a16:creationId xmlns:a16="http://schemas.microsoft.com/office/drawing/2014/main" id="{65EC9841-2CB4-F92A-3A3F-994000F0FE89}"/>
              </a:ext>
            </a:extLst>
          </p:cNvPr>
          <p:cNvPicPr>
            <a:picLocks noChangeAspect="1"/>
          </p:cNvPicPr>
          <p:nvPr/>
        </p:nvPicPr>
        <p:blipFill rotWithShape="1">
          <a:blip r:embed="rId8"/>
          <a:srcRect l="21751" r="33017"/>
          <a:stretch/>
        </p:blipFill>
        <p:spPr>
          <a:xfrm>
            <a:off x="7229175" y="1"/>
            <a:ext cx="4963245" cy="6858001"/>
          </a:xfrm>
          <a:custGeom>
            <a:avLst/>
            <a:gdLst/>
            <a:ahLst/>
            <a:cxnLst/>
            <a:rect l="l" t="t" r="r" b="b"/>
            <a:pathLst>
              <a:path w="4963245" h="6858001">
                <a:moveTo>
                  <a:pt x="1177" y="0"/>
                </a:moveTo>
                <a:lnTo>
                  <a:pt x="1344715" y="0"/>
                </a:lnTo>
                <a:lnTo>
                  <a:pt x="1344715" y="1"/>
                </a:lnTo>
                <a:lnTo>
                  <a:pt x="4963245" y="1"/>
                </a:lnTo>
                <a:lnTo>
                  <a:pt x="4963244" y="6858001"/>
                </a:lnTo>
                <a:lnTo>
                  <a:pt x="900697" y="6858001"/>
                </a:lnTo>
                <a:lnTo>
                  <a:pt x="900697" y="6858000"/>
                </a:lnTo>
                <a:lnTo>
                  <a:pt x="0" y="6858000"/>
                </a:lnTo>
                <a:lnTo>
                  <a:pt x="5883" y="6817538"/>
                </a:lnTo>
                <a:lnTo>
                  <a:pt x="23196" y="6698894"/>
                </a:lnTo>
                <a:lnTo>
                  <a:pt x="35299" y="6612483"/>
                </a:lnTo>
                <a:lnTo>
                  <a:pt x="48073" y="6509613"/>
                </a:lnTo>
                <a:lnTo>
                  <a:pt x="63369" y="6387541"/>
                </a:lnTo>
                <a:lnTo>
                  <a:pt x="79506" y="6252438"/>
                </a:lnTo>
                <a:lnTo>
                  <a:pt x="96483" y="6100191"/>
                </a:lnTo>
                <a:lnTo>
                  <a:pt x="114469" y="5934227"/>
                </a:lnTo>
                <a:lnTo>
                  <a:pt x="132454" y="5753862"/>
                </a:lnTo>
                <a:lnTo>
                  <a:pt x="150776" y="5561838"/>
                </a:lnTo>
                <a:lnTo>
                  <a:pt x="167753" y="5354726"/>
                </a:lnTo>
                <a:lnTo>
                  <a:pt x="184058" y="5138013"/>
                </a:lnTo>
                <a:lnTo>
                  <a:pt x="198849" y="4908956"/>
                </a:lnTo>
                <a:lnTo>
                  <a:pt x="212969" y="4670298"/>
                </a:lnTo>
                <a:lnTo>
                  <a:pt x="226248" y="4421352"/>
                </a:lnTo>
                <a:lnTo>
                  <a:pt x="230955" y="4293793"/>
                </a:lnTo>
                <a:lnTo>
                  <a:pt x="236165" y="4163492"/>
                </a:lnTo>
                <a:lnTo>
                  <a:pt x="241040" y="4031133"/>
                </a:lnTo>
                <a:lnTo>
                  <a:pt x="244234" y="3898087"/>
                </a:lnTo>
                <a:lnTo>
                  <a:pt x="247091" y="3762299"/>
                </a:lnTo>
                <a:lnTo>
                  <a:pt x="250117" y="3625139"/>
                </a:lnTo>
                <a:lnTo>
                  <a:pt x="252134" y="3485236"/>
                </a:lnTo>
                <a:lnTo>
                  <a:pt x="252134" y="3343961"/>
                </a:lnTo>
                <a:lnTo>
                  <a:pt x="253142" y="3201315"/>
                </a:lnTo>
                <a:lnTo>
                  <a:pt x="252134" y="3057297"/>
                </a:lnTo>
                <a:lnTo>
                  <a:pt x="250117" y="2911221"/>
                </a:lnTo>
                <a:lnTo>
                  <a:pt x="248268" y="2765146"/>
                </a:lnTo>
                <a:lnTo>
                  <a:pt x="244234" y="2617013"/>
                </a:lnTo>
                <a:lnTo>
                  <a:pt x="240032" y="2467509"/>
                </a:lnTo>
                <a:lnTo>
                  <a:pt x="235157" y="2318004"/>
                </a:lnTo>
                <a:lnTo>
                  <a:pt x="228266" y="2167128"/>
                </a:lnTo>
                <a:lnTo>
                  <a:pt x="220029" y="2014881"/>
                </a:lnTo>
                <a:lnTo>
                  <a:pt x="212129" y="1861947"/>
                </a:lnTo>
                <a:lnTo>
                  <a:pt x="202044" y="1709014"/>
                </a:lnTo>
                <a:lnTo>
                  <a:pt x="189941" y="1554023"/>
                </a:lnTo>
                <a:lnTo>
                  <a:pt x="177839" y="1401090"/>
                </a:lnTo>
                <a:lnTo>
                  <a:pt x="163887" y="1245413"/>
                </a:lnTo>
                <a:lnTo>
                  <a:pt x="148591" y="1089051"/>
                </a:lnTo>
                <a:lnTo>
                  <a:pt x="132455" y="934746"/>
                </a:lnTo>
                <a:lnTo>
                  <a:pt x="113629" y="778383"/>
                </a:lnTo>
                <a:lnTo>
                  <a:pt x="93458" y="622707"/>
                </a:lnTo>
                <a:lnTo>
                  <a:pt x="73455" y="466344"/>
                </a:lnTo>
                <a:lnTo>
                  <a:pt x="50091" y="310668"/>
                </a:lnTo>
                <a:lnTo>
                  <a:pt x="26222" y="155677"/>
                </a:lnTo>
                <a:close/>
              </a:path>
            </a:pathLst>
          </a:custGeom>
        </p:spPr>
      </p:pic>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a:xfrm>
            <a:off x="10352540" y="295729"/>
            <a:ext cx="838199" cy="767687"/>
          </a:xfrm>
        </p:spPr>
        <p:txBody>
          <a:bodyPr vert="horz" lIns="91440" tIns="45720" rIns="91440" bIns="45720" rtlCol="0" anchor="b">
            <a:normAutofit/>
          </a:bodyPr>
          <a:lstStyle/>
          <a:p>
            <a:pPr>
              <a:spcAft>
                <a:spcPts val="600"/>
              </a:spcAft>
            </a:pPr>
            <a:fld id="{5075537C-CA84-1446-933C-8E9D027F9201}" type="slidenum">
              <a:rPr lang="en-US">
                <a:solidFill>
                  <a:srgbClr val="FFFFFF"/>
                </a:solidFill>
              </a:rPr>
              <a:pPr>
                <a:spcAft>
                  <a:spcPts val="600"/>
                </a:spcAft>
              </a:pPr>
              <a:t>6</a:t>
            </a:fld>
            <a:endParaRPr lang="en-US">
              <a:solidFill>
                <a:srgbClr val="FFFFFF"/>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F1B8F9CB-890B-4CB8-B503-188A763E2FC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6" name="Picture 15">
            <a:extLst>
              <a:ext uri="{FF2B5EF4-FFF2-40B4-BE49-F238E27FC236}">
                <a16:creationId xmlns:a16="http://schemas.microsoft.com/office/drawing/2014/main" id="{AA632AB4-3837-4FD0-8B62-0A18B573F4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8" name="Oval 17">
            <a:extLst>
              <a:ext uri="{FF2B5EF4-FFF2-40B4-BE49-F238E27FC236}">
                <a16:creationId xmlns:a16="http://schemas.microsoft.com/office/drawing/2014/main" id="{C393B4A7-6ABF-423D-A762-3CDB4897A8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s-MX"/>
          </a:p>
        </p:txBody>
      </p:sp>
      <p:pic>
        <p:nvPicPr>
          <p:cNvPr id="20" name="Picture 19">
            <a:extLst>
              <a:ext uri="{FF2B5EF4-FFF2-40B4-BE49-F238E27FC236}">
                <a16:creationId xmlns:a16="http://schemas.microsoft.com/office/drawing/2014/main" id="{9CD2319A-6FA9-4EFB-9EDF-7304467425E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22" name="Picture 21">
            <a:extLst>
              <a:ext uri="{FF2B5EF4-FFF2-40B4-BE49-F238E27FC236}">
                <a16:creationId xmlns:a16="http://schemas.microsoft.com/office/drawing/2014/main" id="{D1692A93-3514-4486-8B67-CCA4E0259BC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24" name="Rectangle 23">
            <a:extLst>
              <a:ext uri="{FF2B5EF4-FFF2-40B4-BE49-F238E27FC236}">
                <a16:creationId xmlns:a16="http://schemas.microsoft.com/office/drawing/2014/main" id="{01AD250C-F2EA-449F-9B14-DF5BB674C5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s-MX"/>
          </a:p>
        </p:txBody>
      </p:sp>
      <p:sp>
        <p:nvSpPr>
          <p:cNvPr id="26" name="Rectangle 25">
            <a:extLst>
              <a:ext uri="{FF2B5EF4-FFF2-40B4-BE49-F238E27FC236}">
                <a16:creationId xmlns:a16="http://schemas.microsoft.com/office/drawing/2014/main" id="{F747F1B4-B831-4277-8AB0-32767F7EB7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8" name="Freeform 7">
            <a:extLst>
              <a:ext uri="{FF2B5EF4-FFF2-40B4-BE49-F238E27FC236}">
                <a16:creationId xmlns:a16="http://schemas.microsoft.com/office/drawing/2014/main" id="{D80CFA21-AB7C-4BEB-9BFF-05764FBBF3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algn="ctr"/>
            <a:endParaRPr lang="en-US">
              <a:solidFill>
                <a:schemeClr val="tx1"/>
              </a:solidFill>
            </a:endParaRPr>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648930" y="629267"/>
            <a:ext cx="9252154" cy="1016654"/>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defTabSz="457200">
              <a:spcAft>
                <a:spcPts val="600"/>
              </a:spcAft>
            </a:pPr>
            <a:r>
              <a:rPr lang="en-US" sz="4200" dirty="0">
                <a:solidFill>
                  <a:srgbClr val="EBEBEB"/>
                </a:solidFill>
                <a:latin typeface="+mj-lt"/>
                <a:ea typeface="+mj-ea"/>
                <a:cs typeface="+mj-cs"/>
              </a:rPr>
              <a:t>Data Collection – API</a:t>
            </a:r>
          </a:p>
        </p:txBody>
      </p:sp>
      <p:sp>
        <p:nvSpPr>
          <p:cNvPr id="30" name="Rectangle 29">
            <a:extLst>
              <a:ext uri="{FF2B5EF4-FFF2-40B4-BE49-F238E27FC236}">
                <a16:creationId xmlns:a16="http://schemas.microsoft.com/office/drawing/2014/main" id="{12F7E335-851A-4CAE-B09F-E657819D46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s-MX"/>
          </a:p>
        </p:txBody>
      </p:sp>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a:xfrm>
            <a:off x="10352540" y="295729"/>
            <a:ext cx="838199" cy="767687"/>
          </a:xfrm>
        </p:spPr>
        <p:txBody>
          <a:bodyPr vert="horz" lIns="91440" tIns="45720" rIns="91440" bIns="45720" rtlCol="0" anchor="b">
            <a:normAutofit/>
          </a:bodyPr>
          <a:lstStyle/>
          <a:p>
            <a:pPr>
              <a:spcAft>
                <a:spcPts val="600"/>
              </a:spcAft>
            </a:pPr>
            <a:fld id="{5075537C-CA84-1446-933C-8E9D027F9201}" type="slidenum">
              <a:rPr lang="en-US">
                <a:solidFill>
                  <a:srgbClr val="FFFFFF"/>
                </a:solidFill>
              </a:rPr>
              <a:pPr>
                <a:spcAft>
                  <a:spcPts val="600"/>
                </a:spcAft>
              </a:pPr>
              <a:t>7</a:t>
            </a:fld>
            <a:endParaRPr lang="en-US">
              <a:solidFill>
                <a:srgbClr val="FFFFFF"/>
              </a:solidFill>
            </a:endParaRPr>
          </a:p>
        </p:txBody>
      </p:sp>
      <p:sp>
        <p:nvSpPr>
          <p:cNvPr id="32" name="Freeform: Shape 31">
            <a:extLst>
              <a:ext uri="{FF2B5EF4-FFF2-40B4-BE49-F238E27FC236}">
                <a16:creationId xmlns:a16="http://schemas.microsoft.com/office/drawing/2014/main" id="{10B541F0-7F6E-402E-84D8-CF96EACA5F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8" cy="5095933"/>
          </a:xfrm>
          <a:custGeom>
            <a:avLst/>
            <a:gdLst>
              <a:gd name="connsiteX0" fmla="*/ 1 w 12192418"/>
              <a:gd name="connsiteY0" fmla="*/ 0 h 5095933"/>
              <a:gd name="connsiteX1" fmla="*/ 71932 w 12192418"/>
              <a:gd name="connsiteY1" fmla="*/ 12261 h 5095933"/>
              <a:gd name="connsiteX2" fmla="*/ 282849 w 12192418"/>
              <a:gd name="connsiteY2" fmla="*/ 48343 h 5095933"/>
              <a:gd name="connsiteX3" fmla="*/ 436464 w 12192418"/>
              <a:gd name="connsiteY3" fmla="*/ 73565 h 5095933"/>
              <a:gd name="connsiteX4" fmla="*/ 619339 w 12192418"/>
              <a:gd name="connsiteY4" fmla="*/ 100188 h 5095933"/>
              <a:gd name="connsiteX5" fmla="*/ 836351 w 12192418"/>
              <a:gd name="connsiteY5" fmla="*/ 132066 h 5095933"/>
              <a:gd name="connsiteX6" fmla="*/ 1076528 w 12192418"/>
              <a:gd name="connsiteY6" fmla="*/ 165696 h 5095933"/>
              <a:gd name="connsiteX7" fmla="*/ 1347184 w 12192418"/>
              <a:gd name="connsiteY7" fmla="*/ 201077 h 5095933"/>
              <a:gd name="connsiteX8" fmla="*/ 1642223 w 12192418"/>
              <a:gd name="connsiteY8" fmla="*/ 238560 h 5095933"/>
              <a:gd name="connsiteX9" fmla="*/ 1962864 w 12192418"/>
              <a:gd name="connsiteY9" fmla="*/ 276043 h 5095933"/>
              <a:gd name="connsiteX10" fmla="*/ 2304232 w 12192418"/>
              <a:gd name="connsiteY10" fmla="*/ 314227 h 5095933"/>
              <a:gd name="connsiteX11" fmla="*/ 2672421 w 12192418"/>
              <a:gd name="connsiteY11" fmla="*/ 349608 h 5095933"/>
              <a:gd name="connsiteX12" fmla="*/ 3057678 w 12192418"/>
              <a:gd name="connsiteY12" fmla="*/ 383588 h 5095933"/>
              <a:gd name="connsiteX13" fmla="*/ 3464881 w 12192418"/>
              <a:gd name="connsiteY13" fmla="*/ 414415 h 5095933"/>
              <a:gd name="connsiteX14" fmla="*/ 3889152 w 12192418"/>
              <a:gd name="connsiteY14" fmla="*/ 443841 h 5095933"/>
              <a:gd name="connsiteX15" fmla="*/ 4331710 w 12192418"/>
              <a:gd name="connsiteY15" fmla="*/ 471515 h 5095933"/>
              <a:gd name="connsiteX16" fmla="*/ 4558476 w 12192418"/>
              <a:gd name="connsiteY16" fmla="*/ 481324 h 5095933"/>
              <a:gd name="connsiteX17" fmla="*/ 4790118 w 12192418"/>
              <a:gd name="connsiteY17" fmla="*/ 492183 h 5095933"/>
              <a:gd name="connsiteX18" fmla="*/ 5025418 w 12192418"/>
              <a:gd name="connsiteY18" fmla="*/ 502342 h 5095933"/>
              <a:gd name="connsiteX19" fmla="*/ 5261937 w 12192418"/>
              <a:gd name="connsiteY19" fmla="*/ 508998 h 5095933"/>
              <a:gd name="connsiteX20" fmla="*/ 5503332 w 12192418"/>
              <a:gd name="connsiteY20" fmla="*/ 514953 h 5095933"/>
              <a:gd name="connsiteX21" fmla="*/ 5747167 w 12192418"/>
              <a:gd name="connsiteY21" fmla="*/ 521259 h 5095933"/>
              <a:gd name="connsiteX22" fmla="*/ 5995877 w 12192418"/>
              <a:gd name="connsiteY22" fmla="*/ 525463 h 5095933"/>
              <a:gd name="connsiteX23" fmla="*/ 6247026 w 12192418"/>
              <a:gd name="connsiteY23" fmla="*/ 525463 h 5095933"/>
              <a:gd name="connsiteX24" fmla="*/ 6500613 w 12192418"/>
              <a:gd name="connsiteY24" fmla="*/ 527565 h 5095933"/>
              <a:gd name="connsiteX25" fmla="*/ 6756639 w 12192418"/>
              <a:gd name="connsiteY25" fmla="*/ 525463 h 5095933"/>
              <a:gd name="connsiteX26" fmla="*/ 7016322 w 12192418"/>
              <a:gd name="connsiteY26" fmla="*/ 521259 h 5095933"/>
              <a:gd name="connsiteX27" fmla="*/ 7276005 w 12192418"/>
              <a:gd name="connsiteY27" fmla="*/ 517406 h 5095933"/>
              <a:gd name="connsiteX28" fmla="*/ 7539345 w 12192418"/>
              <a:gd name="connsiteY28" fmla="*/ 508998 h 5095933"/>
              <a:gd name="connsiteX29" fmla="*/ 7805124 w 12192418"/>
              <a:gd name="connsiteY29" fmla="*/ 500241 h 5095933"/>
              <a:gd name="connsiteX30" fmla="*/ 8070903 w 12192418"/>
              <a:gd name="connsiteY30" fmla="*/ 490082 h 5095933"/>
              <a:gd name="connsiteX31" fmla="*/ 8339121 w 12192418"/>
              <a:gd name="connsiteY31" fmla="*/ 475719 h 5095933"/>
              <a:gd name="connsiteX32" fmla="*/ 8609776 w 12192418"/>
              <a:gd name="connsiteY32" fmla="*/ 458554 h 5095933"/>
              <a:gd name="connsiteX33" fmla="*/ 8881651 w 12192418"/>
              <a:gd name="connsiteY33" fmla="*/ 442089 h 5095933"/>
              <a:gd name="connsiteX34" fmla="*/ 9153526 w 12192418"/>
              <a:gd name="connsiteY34" fmla="*/ 421071 h 5095933"/>
              <a:gd name="connsiteX35" fmla="*/ 9429058 w 12192418"/>
              <a:gd name="connsiteY35" fmla="*/ 395849 h 5095933"/>
              <a:gd name="connsiteX36" fmla="*/ 9700933 w 12192418"/>
              <a:gd name="connsiteY36" fmla="*/ 370626 h 5095933"/>
              <a:gd name="connsiteX37" fmla="*/ 9977684 w 12192418"/>
              <a:gd name="connsiteY37" fmla="*/ 341551 h 5095933"/>
              <a:gd name="connsiteX38" fmla="*/ 10255655 w 12192418"/>
              <a:gd name="connsiteY38" fmla="*/ 309673 h 5095933"/>
              <a:gd name="connsiteX39" fmla="*/ 10529968 w 12192418"/>
              <a:gd name="connsiteY39" fmla="*/ 276043 h 5095933"/>
              <a:gd name="connsiteX40" fmla="*/ 10807939 w 12192418"/>
              <a:gd name="connsiteY40" fmla="*/ 236809 h 5095933"/>
              <a:gd name="connsiteX41" fmla="*/ 11084690 w 12192418"/>
              <a:gd name="connsiteY41" fmla="*/ 194772 h 5095933"/>
              <a:gd name="connsiteX42" fmla="*/ 11362661 w 12192418"/>
              <a:gd name="connsiteY42" fmla="*/ 153085 h 5095933"/>
              <a:gd name="connsiteX43" fmla="*/ 11639412 w 12192418"/>
              <a:gd name="connsiteY43" fmla="*/ 104392 h 5095933"/>
              <a:gd name="connsiteX44" fmla="*/ 11914945 w 12192418"/>
              <a:gd name="connsiteY44" fmla="*/ 54648 h 5095933"/>
              <a:gd name="connsiteX45" fmla="*/ 12191696 w 12192418"/>
              <a:gd name="connsiteY45" fmla="*/ 2452 h 5095933"/>
              <a:gd name="connsiteX46" fmla="*/ 12191696 w 12192418"/>
              <a:gd name="connsiteY46" fmla="*/ 2109542 h 5095933"/>
              <a:gd name="connsiteX47" fmla="*/ 12191999 w 12192418"/>
              <a:gd name="connsiteY47" fmla="*/ 2109542 h 5095933"/>
              <a:gd name="connsiteX48" fmla="*/ 12191999 w 12192418"/>
              <a:gd name="connsiteY48" fmla="*/ 2802467 h 5095933"/>
              <a:gd name="connsiteX49" fmla="*/ 12192418 w 12192418"/>
              <a:gd name="connsiteY49" fmla="*/ 2802467 h 5095933"/>
              <a:gd name="connsiteX50" fmla="*/ 12192418 w 12192418"/>
              <a:gd name="connsiteY50" fmla="*/ 5095933 h 5095933"/>
              <a:gd name="connsiteX51" fmla="*/ 1 w 12192418"/>
              <a:gd name="connsiteY51" fmla="*/ 5095933 h 5095933"/>
              <a:gd name="connsiteX52" fmla="*/ 1 w 12192418"/>
              <a:gd name="connsiteY52" fmla="*/ 4074529 h 5095933"/>
              <a:gd name="connsiteX53" fmla="*/ 0 w 12192418"/>
              <a:gd name="connsiteY53" fmla="*/ 4074529 h 5095933"/>
              <a:gd name="connsiteX54" fmla="*/ 0 w 12192418"/>
              <a:gd name="connsiteY54" fmla="*/ 2109542 h 5095933"/>
              <a:gd name="connsiteX55" fmla="*/ 1 w 12192418"/>
              <a:gd name="connsiteY55" fmla="*/ 2109542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2192418" h="5095933">
                <a:moveTo>
                  <a:pt x="1" y="0"/>
                </a:moveTo>
                <a:lnTo>
                  <a:pt x="71932" y="12261"/>
                </a:lnTo>
                <a:lnTo>
                  <a:pt x="282849" y="48343"/>
                </a:lnTo>
                <a:lnTo>
                  <a:pt x="436464" y="73565"/>
                </a:lnTo>
                <a:lnTo>
                  <a:pt x="619339" y="100188"/>
                </a:lnTo>
                <a:lnTo>
                  <a:pt x="836351" y="132066"/>
                </a:lnTo>
                <a:lnTo>
                  <a:pt x="1076528" y="165696"/>
                </a:lnTo>
                <a:lnTo>
                  <a:pt x="1347184" y="201077"/>
                </a:lnTo>
                <a:lnTo>
                  <a:pt x="1642223" y="238560"/>
                </a:lnTo>
                <a:lnTo>
                  <a:pt x="1962864" y="276043"/>
                </a:lnTo>
                <a:lnTo>
                  <a:pt x="2304232" y="314227"/>
                </a:lnTo>
                <a:lnTo>
                  <a:pt x="2672421" y="349608"/>
                </a:lnTo>
                <a:lnTo>
                  <a:pt x="3057678" y="383588"/>
                </a:lnTo>
                <a:lnTo>
                  <a:pt x="3464881" y="414415"/>
                </a:lnTo>
                <a:lnTo>
                  <a:pt x="3889152" y="443841"/>
                </a:lnTo>
                <a:lnTo>
                  <a:pt x="4331710" y="471515"/>
                </a:lnTo>
                <a:lnTo>
                  <a:pt x="4558476" y="481324"/>
                </a:lnTo>
                <a:lnTo>
                  <a:pt x="4790118" y="492183"/>
                </a:lnTo>
                <a:lnTo>
                  <a:pt x="5025418" y="502342"/>
                </a:lnTo>
                <a:lnTo>
                  <a:pt x="5261937" y="508998"/>
                </a:lnTo>
                <a:lnTo>
                  <a:pt x="5503332" y="514953"/>
                </a:lnTo>
                <a:lnTo>
                  <a:pt x="5747167" y="521259"/>
                </a:lnTo>
                <a:lnTo>
                  <a:pt x="5995877" y="525463"/>
                </a:lnTo>
                <a:lnTo>
                  <a:pt x="6247026" y="525463"/>
                </a:lnTo>
                <a:lnTo>
                  <a:pt x="6500613" y="527565"/>
                </a:lnTo>
                <a:lnTo>
                  <a:pt x="6756639" y="525463"/>
                </a:lnTo>
                <a:lnTo>
                  <a:pt x="7016322" y="521259"/>
                </a:lnTo>
                <a:lnTo>
                  <a:pt x="7276005" y="517406"/>
                </a:lnTo>
                <a:lnTo>
                  <a:pt x="7539345" y="508998"/>
                </a:lnTo>
                <a:lnTo>
                  <a:pt x="7805124" y="500241"/>
                </a:lnTo>
                <a:lnTo>
                  <a:pt x="8070903" y="490082"/>
                </a:lnTo>
                <a:lnTo>
                  <a:pt x="8339121" y="475719"/>
                </a:lnTo>
                <a:lnTo>
                  <a:pt x="8609776" y="458554"/>
                </a:lnTo>
                <a:lnTo>
                  <a:pt x="8881651" y="442089"/>
                </a:lnTo>
                <a:lnTo>
                  <a:pt x="9153526" y="421071"/>
                </a:lnTo>
                <a:lnTo>
                  <a:pt x="9429058" y="395849"/>
                </a:lnTo>
                <a:lnTo>
                  <a:pt x="9700933" y="370626"/>
                </a:lnTo>
                <a:lnTo>
                  <a:pt x="9977684" y="341551"/>
                </a:lnTo>
                <a:lnTo>
                  <a:pt x="10255655" y="309673"/>
                </a:lnTo>
                <a:lnTo>
                  <a:pt x="10529968" y="276043"/>
                </a:lnTo>
                <a:lnTo>
                  <a:pt x="10807939" y="236809"/>
                </a:lnTo>
                <a:lnTo>
                  <a:pt x="11084690" y="194772"/>
                </a:lnTo>
                <a:lnTo>
                  <a:pt x="11362661" y="153085"/>
                </a:lnTo>
                <a:lnTo>
                  <a:pt x="11639412" y="104392"/>
                </a:lnTo>
                <a:lnTo>
                  <a:pt x="11914945" y="54648"/>
                </a:lnTo>
                <a:lnTo>
                  <a:pt x="12191696" y="2452"/>
                </a:lnTo>
                <a:lnTo>
                  <a:pt x="12191696" y="2109542"/>
                </a:lnTo>
                <a:lnTo>
                  <a:pt x="12191999" y="2109542"/>
                </a:lnTo>
                <a:lnTo>
                  <a:pt x="12191999" y="2802467"/>
                </a:lnTo>
                <a:lnTo>
                  <a:pt x="12192418" y="2802467"/>
                </a:lnTo>
                <a:lnTo>
                  <a:pt x="12192418" y="5095933"/>
                </a:lnTo>
                <a:lnTo>
                  <a:pt x="1" y="5095933"/>
                </a:lnTo>
                <a:lnTo>
                  <a:pt x="1" y="4074529"/>
                </a:lnTo>
                <a:lnTo>
                  <a:pt x="0" y="4074529"/>
                </a:lnTo>
                <a:lnTo>
                  <a:pt x="0" y="2109542"/>
                </a:lnTo>
                <a:lnTo>
                  <a:pt x="1" y="2109542"/>
                </a:lnTo>
                <a:close/>
              </a:path>
            </a:pathLst>
          </a:custGeom>
          <a:solidFill>
            <a:schemeClr val="bg1"/>
          </a:solidFill>
          <a:ln>
            <a:noFill/>
          </a:ln>
        </p:spPr>
        <p:txBody>
          <a:bodyPr/>
          <a:lstStyle/>
          <a:p>
            <a:endParaRPr lang="es-MX"/>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770010" y="6319350"/>
            <a:ext cx="10515601" cy="538650"/>
          </a:xfrm>
          <a:prstGeom prst="rect">
            <a:avLst/>
          </a:prstGeom>
        </p:spPr>
        <p:txBody>
          <a:bodyPr vert="horz" lIns="91440" tIns="45720" rIns="91440" bIns="45720" rtlCol="0" anchor="t">
            <a:normAutofit/>
          </a:bodyPr>
          <a:lstStyle/>
          <a:p>
            <a:pPr marL="0" indent="0">
              <a:lnSpc>
                <a:spcPct val="90000"/>
              </a:lnSpc>
              <a:spcBef>
                <a:spcPts val="1400"/>
              </a:spcBef>
              <a:buNone/>
            </a:pPr>
            <a:r>
              <a:rPr lang="en-US" sz="1500">
                <a:solidFill>
                  <a:schemeClr val="accent3">
                    <a:lumMod val="25000"/>
                  </a:schemeClr>
                </a:solidFill>
                <a:latin typeface="Abadi" panose="020B0604020104020204" pitchFamily="34" charset="0"/>
              </a:rPr>
              <a:t>https://github.com/EdgarElizondo/SpaceX_LandingPrediction/blob/main/01_Data_Collection_API.ipynb</a:t>
            </a:r>
            <a:endParaRPr lang="en-US" sz="1500"/>
          </a:p>
        </p:txBody>
      </p:sp>
      <p:graphicFrame>
        <p:nvGraphicFramePr>
          <p:cNvPr id="11" name="Text Placeholder 2">
            <a:extLst>
              <a:ext uri="{FF2B5EF4-FFF2-40B4-BE49-F238E27FC236}">
                <a16:creationId xmlns:a16="http://schemas.microsoft.com/office/drawing/2014/main" id="{2FF1234D-94BF-C829-C29B-BCDC572CFD73}"/>
              </a:ext>
            </a:extLst>
          </p:cNvPr>
          <p:cNvGraphicFramePr/>
          <p:nvPr>
            <p:extLst>
              <p:ext uri="{D42A27DB-BD31-4B8C-83A1-F6EECF244321}">
                <p14:modId xmlns:p14="http://schemas.microsoft.com/office/powerpoint/2010/main" val="891180478"/>
              </p:ext>
            </p:extLst>
          </p:nvPr>
        </p:nvGraphicFramePr>
        <p:xfrm>
          <a:off x="648930" y="2810256"/>
          <a:ext cx="10895370" cy="340427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280316088"/>
      </p:ext>
    </p:extLst>
  </p:cSld>
  <p:clrMapOvr>
    <a:overrideClrMapping bg1="lt1" tx1="dk1" bg2="lt2" tx2="dk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 name="Picture 14">
            <a:extLst>
              <a:ext uri="{FF2B5EF4-FFF2-40B4-BE49-F238E27FC236}">
                <a16:creationId xmlns:a16="http://schemas.microsoft.com/office/drawing/2014/main" id="{F1B8F9CB-890B-4CB8-B503-188A763E2FC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7" name="Picture 16">
            <a:extLst>
              <a:ext uri="{FF2B5EF4-FFF2-40B4-BE49-F238E27FC236}">
                <a16:creationId xmlns:a16="http://schemas.microsoft.com/office/drawing/2014/main" id="{AA632AB4-3837-4FD0-8B62-0A18B573F4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9" name="Oval 18">
            <a:extLst>
              <a:ext uri="{FF2B5EF4-FFF2-40B4-BE49-F238E27FC236}">
                <a16:creationId xmlns:a16="http://schemas.microsoft.com/office/drawing/2014/main" id="{C393B4A7-6ABF-423D-A762-3CDB4897A8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s-MX"/>
          </a:p>
        </p:txBody>
      </p:sp>
      <p:pic>
        <p:nvPicPr>
          <p:cNvPr id="21" name="Picture 20">
            <a:extLst>
              <a:ext uri="{FF2B5EF4-FFF2-40B4-BE49-F238E27FC236}">
                <a16:creationId xmlns:a16="http://schemas.microsoft.com/office/drawing/2014/main" id="{9CD2319A-6FA9-4EFB-9EDF-7304467425E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23" name="Picture 22">
            <a:extLst>
              <a:ext uri="{FF2B5EF4-FFF2-40B4-BE49-F238E27FC236}">
                <a16:creationId xmlns:a16="http://schemas.microsoft.com/office/drawing/2014/main" id="{D1692A93-3514-4486-8B67-CCA4E0259BC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25" name="Rectangle 24">
            <a:extLst>
              <a:ext uri="{FF2B5EF4-FFF2-40B4-BE49-F238E27FC236}">
                <a16:creationId xmlns:a16="http://schemas.microsoft.com/office/drawing/2014/main" id="{01AD250C-F2EA-449F-9B14-DF5BB674C5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s-MX"/>
          </a:p>
        </p:txBody>
      </p:sp>
      <p:sp>
        <p:nvSpPr>
          <p:cNvPr id="27" name="Rectangle 26">
            <a:extLst>
              <a:ext uri="{FF2B5EF4-FFF2-40B4-BE49-F238E27FC236}">
                <a16:creationId xmlns:a16="http://schemas.microsoft.com/office/drawing/2014/main" id="{F747F1B4-B831-4277-8AB0-32767F7EB7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9" name="Freeform 7">
            <a:extLst>
              <a:ext uri="{FF2B5EF4-FFF2-40B4-BE49-F238E27FC236}">
                <a16:creationId xmlns:a16="http://schemas.microsoft.com/office/drawing/2014/main" id="{D80CFA21-AB7C-4BEB-9BFF-05764FBBF3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algn="ctr"/>
            <a:endParaRPr lang="en-US">
              <a:solidFill>
                <a:schemeClr val="tx1"/>
              </a:solidFill>
            </a:endParaRPr>
          </a:p>
        </p:txBody>
      </p:sp>
      <p:sp>
        <p:nvSpPr>
          <p:cNvPr id="9" name="Title 1">
            <a:extLst>
              <a:ext uri="{FF2B5EF4-FFF2-40B4-BE49-F238E27FC236}">
                <a16:creationId xmlns:a16="http://schemas.microsoft.com/office/drawing/2014/main" id="{9CC85126-439F-EA77-ACC0-D41B9E01DEE7}"/>
              </a:ext>
            </a:extLst>
          </p:cNvPr>
          <p:cNvSpPr txBox="1">
            <a:spLocks/>
          </p:cNvSpPr>
          <p:nvPr/>
        </p:nvSpPr>
        <p:spPr>
          <a:xfrm>
            <a:off x="648930" y="629267"/>
            <a:ext cx="9252154" cy="1016654"/>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defTabSz="457200">
              <a:spcAft>
                <a:spcPts val="600"/>
              </a:spcAft>
            </a:pPr>
            <a:r>
              <a:rPr lang="en-US" sz="4200">
                <a:solidFill>
                  <a:srgbClr val="EBEBEB"/>
                </a:solidFill>
                <a:latin typeface="+mj-lt"/>
                <a:ea typeface="+mj-ea"/>
                <a:cs typeface="+mj-cs"/>
              </a:rPr>
              <a:t>Data Collection – Web Scraping</a:t>
            </a:r>
          </a:p>
        </p:txBody>
      </p:sp>
      <p:sp>
        <p:nvSpPr>
          <p:cNvPr id="31" name="Rectangle 30">
            <a:extLst>
              <a:ext uri="{FF2B5EF4-FFF2-40B4-BE49-F238E27FC236}">
                <a16:creationId xmlns:a16="http://schemas.microsoft.com/office/drawing/2014/main" id="{12F7E335-851A-4CAE-B09F-E657819D46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s-MX"/>
          </a:p>
        </p:txBody>
      </p:sp>
      <p:sp>
        <p:nvSpPr>
          <p:cNvPr id="33" name="Freeform: Shape 32">
            <a:extLst>
              <a:ext uri="{FF2B5EF4-FFF2-40B4-BE49-F238E27FC236}">
                <a16:creationId xmlns:a16="http://schemas.microsoft.com/office/drawing/2014/main" id="{10B541F0-7F6E-402E-84D8-CF96EACA5F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8" cy="5095933"/>
          </a:xfrm>
          <a:custGeom>
            <a:avLst/>
            <a:gdLst>
              <a:gd name="connsiteX0" fmla="*/ 1 w 12192418"/>
              <a:gd name="connsiteY0" fmla="*/ 0 h 5095933"/>
              <a:gd name="connsiteX1" fmla="*/ 71932 w 12192418"/>
              <a:gd name="connsiteY1" fmla="*/ 12261 h 5095933"/>
              <a:gd name="connsiteX2" fmla="*/ 282849 w 12192418"/>
              <a:gd name="connsiteY2" fmla="*/ 48343 h 5095933"/>
              <a:gd name="connsiteX3" fmla="*/ 436464 w 12192418"/>
              <a:gd name="connsiteY3" fmla="*/ 73565 h 5095933"/>
              <a:gd name="connsiteX4" fmla="*/ 619339 w 12192418"/>
              <a:gd name="connsiteY4" fmla="*/ 100188 h 5095933"/>
              <a:gd name="connsiteX5" fmla="*/ 836351 w 12192418"/>
              <a:gd name="connsiteY5" fmla="*/ 132066 h 5095933"/>
              <a:gd name="connsiteX6" fmla="*/ 1076528 w 12192418"/>
              <a:gd name="connsiteY6" fmla="*/ 165696 h 5095933"/>
              <a:gd name="connsiteX7" fmla="*/ 1347184 w 12192418"/>
              <a:gd name="connsiteY7" fmla="*/ 201077 h 5095933"/>
              <a:gd name="connsiteX8" fmla="*/ 1642223 w 12192418"/>
              <a:gd name="connsiteY8" fmla="*/ 238560 h 5095933"/>
              <a:gd name="connsiteX9" fmla="*/ 1962864 w 12192418"/>
              <a:gd name="connsiteY9" fmla="*/ 276043 h 5095933"/>
              <a:gd name="connsiteX10" fmla="*/ 2304232 w 12192418"/>
              <a:gd name="connsiteY10" fmla="*/ 314227 h 5095933"/>
              <a:gd name="connsiteX11" fmla="*/ 2672421 w 12192418"/>
              <a:gd name="connsiteY11" fmla="*/ 349608 h 5095933"/>
              <a:gd name="connsiteX12" fmla="*/ 3057678 w 12192418"/>
              <a:gd name="connsiteY12" fmla="*/ 383588 h 5095933"/>
              <a:gd name="connsiteX13" fmla="*/ 3464881 w 12192418"/>
              <a:gd name="connsiteY13" fmla="*/ 414415 h 5095933"/>
              <a:gd name="connsiteX14" fmla="*/ 3889152 w 12192418"/>
              <a:gd name="connsiteY14" fmla="*/ 443841 h 5095933"/>
              <a:gd name="connsiteX15" fmla="*/ 4331710 w 12192418"/>
              <a:gd name="connsiteY15" fmla="*/ 471515 h 5095933"/>
              <a:gd name="connsiteX16" fmla="*/ 4558476 w 12192418"/>
              <a:gd name="connsiteY16" fmla="*/ 481324 h 5095933"/>
              <a:gd name="connsiteX17" fmla="*/ 4790118 w 12192418"/>
              <a:gd name="connsiteY17" fmla="*/ 492183 h 5095933"/>
              <a:gd name="connsiteX18" fmla="*/ 5025418 w 12192418"/>
              <a:gd name="connsiteY18" fmla="*/ 502342 h 5095933"/>
              <a:gd name="connsiteX19" fmla="*/ 5261937 w 12192418"/>
              <a:gd name="connsiteY19" fmla="*/ 508998 h 5095933"/>
              <a:gd name="connsiteX20" fmla="*/ 5503332 w 12192418"/>
              <a:gd name="connsiteY20" fmla="*/ 514953 h 5095933"/>
              <a:gd name="connsiteX21" fmla="*/ 5747167 w 12192418"/>
              <a:gd name="connsiteY21" fmla="*/ 521259 h 5095933"/>
              <a:gd name="connsiteX22" fmla="*/ 5995877 w 12192418"/>
              <a:gd name="connsiteY22" fmla="*/ 525463 h 5095933"/>
              <a:gd name="connsiteX23" fmla="*/ 6247026 w 12192418"/>
              <a:gd name="connsiteY23" fmla="*/ 525463 h 5095933"/>
              <a:gd name="connsiteX24" fmla="*/ 6500613 w 12192418"/>
              <a:gd name="connsiteY24" fmla="*/ 527565 h 5095933"/>
              <a:gd name="connsiteX25" fmla="*/ 6756639 w 12192418"/>
              <a:gd name="connsiteY25" fmla="*/ 525463 h 5095933"/>
              <a:gd name="connsiteX26" fmla="*/ 7016322 w 12192418"/>
              <a:gd name="connsiteY26" fmla="*/ 521259 h 5095933"/>
              <a:gd name="connsiteX27" fmla="*/ 7276005 w 12192418"/>
              <a:gd name="connsiteY27" fmla="*/ 517406 h 5095933"/>
              <a:gd name="connsiteX28" fmla="*/ 7539345 w 12192418"/>
              <a:gd name="connsiteY28" fmla="*/ 508998 h 5095933"/>
              <a:gd name="connsiteX29" fmla="*/ 7805124 w 12192418"/>
              <a:gd name="connsiteY29" fmla="*/ 500241 h 5095933"/>
              <a:gd name="connsiteX30" fmla="*/ 8070903 w 12192418"/>
              <a:gd name="connsiteY30" fmla="*/ 490082 h 5095933"/>
              <a:gd name="connsiteX31" fmla="*/ 8339121 w 12192418"/>
              <a:gd name="connsiteY31" fmla="*/ 475719 h 5095933"/>
              <a:gd name="connsiteX32" fmla="*/ 8609776 w 12192418"/>
              <a:gd name="connsiteY32" fmla="*/ 458554 h 5095933"/>
              <a:gd name="connsiteX33" fmla="*/ 8881651 w 12192418"/>
              <a:gd name="connsiteY33" fmla="*/ 442089 h 5095933"/>
              <a:gd name="connsiteX34" fmla="*/ 9153526 w 12192418"/>
              <a:gd name="connsiteY34" fmla="*/ 421071 h 5095933"/>
              <a:gd name="connsiteX35" fmla="*/ 9429058 w 12192418"/>
              <a:gd name="connsiteY35" fmla="*/ 395849 h 5095933"/>
              <a:gd name="connsiteX36" fmla="*/ 9700933 w 12192418"/>
              <a:gd name="connsiteY36" fmla="*/ 370626 h 5095933"/>
              <a:gd name="connsiteX37" fmla="*/ 9977684 w 12192418"/>
              <a:gd name="connsiteY37" fmla="*/ 341551 h 5095933"/>
              <a:gd name="connsiteX38" fmla="*/ 10255655 w 12192418"/>
              <a:gd name="connsiteY38" fmla="*/ 309673 h 5095933"/>
              <a:gd name="connsiteX39" fmla="*/ 10529968 w 12192418"/>
              <a:gd name="connsiteY39" fmla="*/ 276043 h 5095933"/>
              <a:gd name="connsiteX40" fmla="*/ 10807939 w 12192418"/>
              <a:gd name="connsiteY40" fmla="*/ 236809 h 5095933"/>
              <a:gd name="connsiteX41" fmla="*/ 11084690 w 12192418"/>
              <a:gd name="connsiteY41" fmla="*/ 194772 h 5095933"/>
              <a:gd name="connsiteX42" fmla="*/ 11362661 w 12192418"/>
              <a:gd name="connsiteY42" fmla="*/ 153085 h 5095933"/>
              <a:gd name="connsiteX43" fmla="*/ 11639412 w 12192418"/>
              <a:gd name="connsiteY43" fmla="*/ 104392 h 5095933"/>
              <a:gd name="connsiteX44" fmla="*/ 11914945 w 12192418"/>
              <a:gd name="connsiteY44" fmla="*/ 54648 h 5095933"/>
              <a:gd name="connsiteX45" fmla="*/ 12191696 w 12192418"/>
              <a:gd name="connsiteY45" fmla="*/ 2452 h 5095933"/>
              <a:gd name="connsiteX46" fmla="*/ 12191696 w 12192418"/>
              <a:gd name="connsiteY46" fmla="*/ 2109542 h 5095933"/>
              <a:gd name="connsiteX47" fmla="*/ 12191999 w 12192418"/>
              <a:gd name="connsiteY47" fmla="*/ 2109542 h 5095933"/>
              <a:gd name="connsiteX48" fmla="*/ 12191999 w 12192418"/>
              <a:gd name="connsiteY48" fmla="*/ 2802467 h 5095933"/>
              <a:gd name="connsiteX49" fmla="*/ 12192418 w 12192418"/>
              <a:gd name="connsiteY49" fmla="*/ 2802467 h 5095933"/>
              <a:gd name="connsiteX50" fmla="*/ 12192418 w 12192418"/>
              <a:gd name="connsiteY50" fmla="*/ 5095933 h 5095933"/>
              <a:gd name="connsiteX51" fmla="*/ 1 w 12192418"/>
              <a:gd name="connsiteY51" fmla="*/ 5095933 h 5095933"/>
              <a:gd name="connsiteX52" fmla="*/ 1 w 12192418"/>
              <a:gd name="connsiteY52" fmla="*/ 4074529 h 5095933"/>
              <a:gd name="connsiteX53" fmla="*/ 0 w 12192418"/>
              <a:gd name="connsiteY53" fmla="*/ 4074529 h 5095933"/>
              <a:gd name="connsiteX54" fmla="*/ 0 w 12192418"/>
              <a:gd name="connsiteY54" fmla="*/ 2109542 h 5095933"/>
              <a:gd name="connsiteX55" fmla="*/ 1 w 12192418"/>
              <a:gd name="connsiteY55" fmla="*/ 2109542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2192418" h="5095933">
                <a:moveTo>
                  <a:pt x="1" y="0"/>
                </a:moveTo>
                <a:lnTo>
                  <a:pt x="71932" y="12261"/>
                </a:lnTo>
                <a:lnTo>
                  <a:pt x="282849" y="48343"/>
                </a:lnTo>
                <a:lnTo>
                  <a:pt x="436464" y="73565"/>
                </a:lnTo>
                <a:lnTo>
                  <a:pt x="619339" y="100188"/>
                </a:lnTo>
                <a:lnTo>
                  <a:pt x="836351" y="132066"/>
                </a:lnTo>
                <a:lnTo>
                  <a:pt x="1076528" y="165696"/>
                </a:lnTo>
                <a:lnTo>
                  <a:pt x="1347184" y="201077"/>
                </a:lnTo>
                <a:lnTo>
                  <a:pt x="1642223" y="238560"/>
                </a:lnTo>
                <a:lnTo>
                  <a:pt x="1962864" y="276043"/>
                </a:lnTo>
                <a:lnTo>
                  <a:pt x="2304232" y="314227"/>
                </a:lnTo>
                <a:lnTo>
                  <a:pt x="2672421" y="349608"/>
                </a:lnTo>
                <a:lnTo>
                  <a:pt x="3057678" y="383588"/>
                </a:lnTo>
                <a:lnTo>
                  <a:pt x="3464881" y="414415"/>
                </a:lnTo>
                <a:lnTo>
                  <a:pt x="3889152" y="443841"/>
                </a:lnTo>
                <a:lnTo>
                  <a:pt x="4331710" y="471515"/>
                </a:lnTo>
                <a:lnTo>
                  <a:pt x="4558476" y="481324"/>
                </a:lnTo>
                <a:lnTo>
                  <a:pt x="4790118" y="492183"/>
                </a:lnTo>
                <a:lnTo>
                  <a:pt x="5025418" y="502342"/>
                </a:lnTo>
                <a:lnTo>
                  <a:pt x="5261937" y="508998"/>
                </a:lnTo>
                <a:lnTo>
                  <a:pt x="5503332" y="514953"/>
                </a:lnTo>
                <a:lnTo>
                  <a:pt x="5747167" y="521259"/>
                </a:lnTo>
                <a:lnTo>
                  <a:pt x="5995877" y="525463"/>
                </a:lnTo>
                <a:lnTo>
                  <a:pt x="6247026" y="525463"/>
                </a:lnTo>
                <a:lnTo>
                  <a:pt x="6500613" y="527565"/>
                </a:lnTo>
                <a:lnTo>
                  <a:pt x="6756639" y="525463"/>
                </a:lnTo>
                <a:lnTo>
                  <a:pt x="7016322" y="521259"/>
                </a:lnTo>
                <a:lnTo>
                  <a:pt x="7276005" y="517406"/>
                </a:lnTo>
                <a:lnTo>
                  <a:pt x="7539345" y="508998"/>
                </a:lnTo>
                <a:lnTo>
                  <a:pt x="7805124" y="500241"/>
                </a:lnTo>
                <a:lnTo>
                  <a:pt x="8070903" y="490082"/>
                </a:lnTo>
                <a:lnTo>
                  <a:pt x="8339121" y="475719"/>
                </a:lnTo>
                <a:lnTo>
                  <a:pt x="8609776" y="458554"/>
                </a:lnTo>
                <a:lnTo>
                  <a:pt x="8881651" y="442089"/>
                </a:lnTo>
                <a:lnTo>
                  <a:pt x="9153526" y="421071"/>
                </a:lnTo>
                <a:lnTo>
                  <a:pt x="9429058" y="395849"/>
                </a:lnTo>
                <a:lnTo>
                  <a:pt x="9700933" y="370626"/>
                </a:lnTo>
                <a:lnTo>
                  <a:pt x="9977684" y="341551"/>
                </a:lnTo>
                <a:lnTo>
                  <a:pt x="10255655" y="309673"/>
                </a:lnTo>
                <a:lnTo>
                  <a:pt x="10529968" y="276043"/>
                </a:lnTo>
                <a:lnTo>
                  <a:pt x="10807939" y="236809"/>
                </a:lnTo>
                <a:lnTo>
                  <a:pt x="11084690" y="194772"/>
                </a:lnTo>
                <a:lnTo>
                  <a:pt x="11362661" y="153085"/>
                </a:lnTo>
                <a:lnTo>
                  <a:pt x="11639412" y="104392"/>
                </a:lnTo>
                <a:lnTo>
                  <a:pt x="11914945" y="54648"/>
                </a:lnTo>
                <a:lnTo>
                  <a:pt x="12191696" y="2452"/>
                </a:lnTo>
                <a:lnTo>
                  <a:pt x="12191696" y="2109542"/>
                </a:lnTo>
                <a:lnTo>
                  <a:pt x="12191999" y="2109542"/>
                </a:lnTo>
                <a:lnTo>
                  <a:pt x="12191999" y="2802467"/>
                </a:lnTo>
                <a:lnTo>
                  <a:pt x="12192418" y="2802467"/>
                </a:lnTo>
                <a:lnTo>
                  <a:pt x="12192418" y="5095933"/>
                </a:lnTo>
                <a:lnTo>
                  <a:pt x="1" y="5095933"/>
                </a:lnTo>
                <a:lnTo>
                  <a:pt x="1" y="4074529"/>
                </a:lnTo>
                <a:lnTo>
                  <a:pt x="0" y="4074529"/>
                </a:lnTo>
                <a:lnTo>
                  <a:pt x="0" y="2109542"/>
                </a:lnTo>
                <a:lnTo>
                  <a:pt x="1" y="2109542"/>
                </a:lnTo>
                <a:close/>
              </a:path>
            </a:pathLst>
          </a:custGeom>
          <a:solidFill>
            <a:schemeClr val="bg1"/>
          </a:solidFill>
          <a:ln>
            <a:noFill/>
          </a:ln>
        </p:spPr>
        <p:txBody>
          <a:bodyPr/>
          <a:lstStyle/>
          <a:p>
            <a:endParaRPr lang="es-MX"/>
          </a:p>
        </p:txBody>
      </p:sp>
      <p:sp>
        <p:nvSpPr>
          <p:cNvPr id="5" name="Text Placeholder 2">
            <a:extLst>
              <a:ext uri="{FF2B5EF4-FFF2-40B4-BE49-F238E27FC236}">
                <a16:creationId xmlns:a16="http://schemas.microsoft.com/office/drawing/2014/main" id="{41F3CF53-D3CA-4BE6-FDA2-D76BD840F465}"/>
              </a:ext>
            </a:extLst>
          </p:cNvPr>
          <p:cNvSpPr txBox="1">
            <a:spLocks/>
          </p:cNvSpPr>
          <p:nvPr/>
        </p:nvSpPr>
        <p:spPr>
          <a:xfrm>
            <a:off x="770010" y="6385588"/>
            <a:ext cx="10668001" cy="472411"/>
          </a:xfrm>
          <a:prstGeom prst="rect">
            <a:avLst/>
          </a:prstGeom>
        </p:spPr>
        <p:txBody>
          <a:bodyPr vert="horz" lIns="91440" tIns="45720" rIns="91440" bIns="45720" rtlCol="0" anchor="t">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0" indent="0">
              <a:lnSpc>
                <a:spcPct val="90000"/>
              </a:lnSpc>
              <a:spcBef>
                <a:spcPts val="1400"/>
              </a:spcBef>
              <a:buFont typeface="Wingdings 3" charset="2"/>
              <a:buNone/>
            </a:pPr>
            <a:r>
              <a:rPr lang="en-US" sz="1500">
                <a:solidFill>
                  <a:schemeClr val="accent3">
                    <a:lumMod val="25000"/>
                  </a:schemeClr>
                </a:solidFill>
                <a:latin typeface="Abadi" panose="020B0604020104020204" pitchFamily="34" charset="0"/>
              </a:rPr>
              <a:t>https://github.com/EdgarElizondo/SpaceX_LandingPrediction/blob/main/02_Data_Collection_WebScraping.ipynb</a:t>
            </a:r>
            <a:endParaRPr lang="en-US" sz="1500"/>
          </a:p>
        </p:txBody>
      </p:sp>
      <p:graphicFrame>
        <p:nvGraphicFramePr>
          <p:cNvPr id="13" name="Text Placeholder 2">
            <a:extLst>
              <a:ext uri="{FF2B5EF4-FFF2-40B4-BE49-F238E27FC236}">
                <a16:creationId xmlns:a16="http://schemas.microsoft.com/office/drawing/2014/main" id="{C19672B2-378C-D8CE-CC67-9D3CC3C359C5}"/>
              </a:ext>
            </a:extLst>
          </p:cNvPr>
          <p:cNvGraphicFramePr/>
          <p:nvPr>
            <p:extLst>
              <p:ext uri="{D42A27DB-BD31-4B8C-83A1-F6EECF244321}">
                <p14:modId xmlns:p14="http://schemas.microsoft.com/office/powerpoint/2010/main" val="2217490033"/>
              </p:ext>
            </p:extLst>
          </p:nvPr>
        </p:nvGraphicFramePr>
        <p:xfrm>
          <a:off x="648930" y="2810256"/>
          <a:ext cx="10895370" cy="340427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2" name="Slide Number Placeholder 5">
            <a:extLst>
              <a:ext uri="{FF2B5EF4-FFF2-40B4-BE49-F238E27FC236}">
                <a16:creationId xmlns:a16="http://schemas.microsoft.com/office/drawing/2014/main" id="{4D01F8AC-68B8-A1A2-CDFD-F8245813B6F5}"/>
              </a:ext>
            </a:extLst>
          </p:cNvPr>
          <p:cNvSpPr>
            <a:spLocks noGrp="1"/>
          </p:cNvSpPr>
          <p:nvPr>
            <p:ph type="sldNum" sz="quarter" idx="12"/>
          </p:nvPr>
        </p:nvSpPr>
        <p:spPr>
          <a:xfrm>
            <a:off x="10352540" y="295729"/>
            <a:ext cx="838199" cy="767687"/>
          </a:xfrm>
        </p:spPr>
        <p:txBody>
          <a:bodyPr vert="horz" lIns="91440" tIns="45720" rIns="91440" bIns="45720" rtlCol="0" anchor="b">
            <a:normAutofit/>
          </a:bodyPr>
          <a:lstStyle/>
          <a:p>
            <a:pPr>
              <a:spcAft>
                <a:spcPts val="600"/>
              </a:spcAft>
            </a:pPr>
            <a:fld id="{5075537C-CA84-1446-933C-8E9D027F9201}" type="slidenum">
              <a:rPr lang="en-US">
                <a:solidFill>
                  <a:srgbClr val="FFFFFF"/>
                </a:solidFill>
              </a:rPr>
              <a:pPr>
                <a:spcAft>
                  <a:spcPts val="600"/>
                </a:spcAft>
              </a:pPr>
              <a:t>8</a:t>
            </a:fld>
            <a:endParaRPr lang="en-US">
              <a:solidFill>
                <a:srgbClr val="FFFFFF"/>
              </a:solidFill>
            </a:endParaRPr>
          </a:p>
        </p:txBody>
      </p:sp>
    </p:spTree>
    <p:extLst>
      <p:ext uri="{BB962C8B-B14F-4D97-AF65-F5344CB8AC3E}">
        <p14:creationId xmlns:p14="http://schemas.microsoft.com/office/powerpoint/2010/main" val="1385553969"/>
      </p:ext>
    </p:extLst>
  </p:cSld>
  <p:clrMapOvr>
    <a:overrideClrMapping bg1="lt1" tx1="dk1" bg2="lt2" tx2="dk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F1B8F9CB-890B-4CB8-B503-188A763E2FC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6" name="Picture 15">
            <a:extLst>
              <a:ext uri="{FF2B5EF4-FFF2-40B4-BE49-F238E27FC236}">
                <a16:creationId xmlns:a16="http://schemas.microsoft.com/office/drawing/2014/main" id="{AA632AB4-3837-4FD0-8B62-0A18B573F4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8" name="Oval 17">
            <a:extLst>
              <a:ext uri="{FF2B5EF4-FFF2-40B4-BE49-F238E27FC236}">
                <a16:creationId xmlns:a16="http://schemas.microsoft.com/office/drawing/2014/main" id="{C393B4A7-6ABF-423D-A762-3CDB4897A8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s-MX"/>
          </a:p>
        </p:txBody>
      </p:sp>
      <p:pic>
        <p:nvPicPr>
          <p:cNvPr id="20" name="Picture 19">
            <a:extLst>
              <a:ext uri="{FF2B5EF4-FFF2-40B4-BE49-F238E27FC236}">
                <a16:creationId xmlns:a16="http://schemas.microsoft.com/office/drawing/2014/main" id="{9CD2319A-6FA9-4EFB-9EDF-7304467425E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22" name="Picture 21">
            <a:extLst>
              <a:ext uri="{FF2B5EF4-FFF2-40B4-BE49-F238E27FC236}">
                <a16:creationId xmlns:a16="http://schemas.microsoft.com/office/drawing/2014/main" id="{D1692A93-3514-4486-8B67-CCA4E0259BC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24" name="Rectangle 23">
            <a:extLst>
              <a:ext uri="{FF2B5EF4-FFF2-40B4-BE49-F238E27FC236}">
                <a16:creationId xmlns:a16="http://schemas.microsoft.com/office/drawing/2014/main" id="{01AD250C-F2EA-449F-9B14-DF5BB674C5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s-MX"/>
          </a:p>
        </p:txBody>
      </p:sp>
      <p:sp>
        <p:nvSpPr>
          <p:cNvPr id="26" name="Rectangle 25">
            <a:extLst>
              <a:ext uri="{FF2B5EF4-FFF2-40B4-BE49-F238E27FC236}">
                <a16:creationId xmlns:a16="http://schemas.microsoft.com/office/drawing/2014/main" id="{F747F1B4-B831-4277-8AB0-32767F7EB7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8" name="Freeform 7">
            <a:extLst>
              <a:ext uri="{FF2B5EF4-FFF2-40B4-BE49-F238E27FC236}">
                <a16:creationId xmlns:a16="http://schemas.microsoft.com/office/drawing/2014/main" id="{D80CFA21-AB7C-4BEB-9BFF-05764FBBF3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algn="ctr"/>
            <a:endParaRPr lang="en-US">
              <a:solidFill>
                <a:schemeClr val="tx1"/>
              </a:solidFill>
            </a:endParaRPr>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648930" y="629267"/>
            <a:ext cx="9252154" cy="1016654"/>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defTabSz="457200">
              <a:spcAft>
                <a:spcPts val="600"/>
              </a:spcAft>
            </a:pPr>
            <a:r>
              <a:rPr lang="en-US" sz="4200">
                <a:solidFill>
                  <a:srgbClr val="EBEBEB"/>
                </a:solidFill>
                <a:latin typeface="+mj-lt"/>
                <a:ea typeface="+mj-ea"/>
                <a:cs typeface="+mj-cs"/>
              </a:rPr>
              <a:t>Data Wrangling</a:t>
            </a:r>
          </a:p>
        </p:txBody>
      </p:sp>
      <p:sp>
        <p:nvSpPr>
          <p:cNvPr id="30" name="Rectangle 29">
            <a:extLst>
              <a:ext uri="{FF2B5EF4-FFF2-40B4-BE49-F238E27FC236}">
                <a16:creationId xmlns:a16="http://schemas.microsoft.com/office/drawing/2014/main" id="{12F7E335-851A-4CAE-B09F-E657819D46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s-MX"/>
          </a:p>
        </p:txBody>
      </p:sp>
      <p:sp>
        <p:nvSpPr>
          <p:cNvPr id="32" name="Freeform: Shape 31">
            <a:extLst>
              <a:ext uri="{FF2B5EF4-FFF2-40B4-BE49-F238E27FC236}">
                <a16:creationId xmlns:a16="http://schemas.microsoft.com/office/drawing/2014/main" id="{10B541F0-7F6E-402E-84D8-CF96EACA5F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8" cy="5095933"/>
          </a:xfrm>
          <a:custGeom>
            <a:avLst/>
            <a:gdLst>
              <a:gd name="connsiteX0" fmla="*/ 1 w 12192418"/>
              <a:gd name="connsiteY0" fmla="*/ 0 h 5095933"/>
              <a:gd name="connsiteX1" fmla="*/ 71932 w 12192418"/>
              <a:gd name="connsiteY1" fmla="*/ 12261 h 5095933"/>
              <a:gd name="connsiteX2" fmla="*/ 282849 w 12192418"/>
              <a:gd name="connsiteY2" fmla="*/ 48343 h 5095933"/>
              <a:gd name="connsiteX3" fmla="*/ 436464 w 12192418"/>
              <a:gd name="connsiteY3" fmla="*/ 73565 h 5095933"/>
              <a:gd name="connsiteX4" fmla="*/ 619339 w 12192418"/>
              <a:gd name="connsiteY4" fmla="*/ 100188 h 5095933"/>
              <a:gd name="connsiteX5" fmla="*/ 836351 w 12192418"/>
              <a:gd name="connsiteY5" fmla="*/ 132066 h 5095933"/>
              <a:gd name="connsiteX6" fmla="*/ 1076528 w 12192418"/>
              <a:gd name="connsiteY6" fmla="*/ 165696 h 5095933"/>
              <a:gd name="connsiteX7" fmla="*/ 1347184 w 12192418"/>
              <a:gd name="connsiteY7" fmla="*/ 201077 h 5095933"/>
              <a:gd name="connsiteX8" fmla="*/ 1642223 w 12192418"/>
              <a:gd name="connsiteY8" fmla="*/ 238560 h 5095933"/>
              <a:gd name="connsiteX9" fmla="*/ 1962864 w 12192418"/>
              <a:gd name="connsiteY9" fmla="*/ 276043 h 5095933"/>
              <a:gd name="connsiteX10" fmla="*/ 2304232 w 12192418"/>
              <a:gd name="connsiteY10" fmla="*/ 314227 h 5095933"/>
              <a:gd name="connsiteX11" fmla="*/ 2672421 w 12192418"/>
              <a:gd name="connsiteY11" fmla="*/ 349608 h 5095933"/>
              <a:gd name="connsiteX12" fmla="*/ 3057678 w 12192418"/>
              <a:gd name="connsiteY12" fmla="*/ 383588 h 5095933"/>
              <a:gd name="connsiteX13" fmla="*/ 3464881 w 12192418"/>
              <a:gd name="connsiteY13" fmla="*/ 414415 h 5095933"/>
              <a:gd name="connsiteX14" fmla="*/ 3889152 w 12192418"/>
              <a:gd name="connsiteY14" fmla="*/ 443841 h 5095933"/>
              <a:gd name="connsiteX15" fmla="*/ 4331710 w 12192418"/>
              <a:gd name="connsiteY15" fmla="*/ 471515 h 5095933"/>
              <a:gd name="connsiteX16" fmla="*/ 4558476 w 12192418"/>
              <a:gd name="connsiteY16" fmla="*/ 481324 h 5095933"/>
              <a:gd name="connsiteX17" fmla="*/ 4790118 w 12192418"/>
              <a:gd name="connsiteY17" fmla="*/ 492183 h 5095933"/>
              <a:gd name="connsiteX18" fmla="*/ 5025418 w 12192418"/>
              <a:gd name="connsiteY18" fmla="*/ 502342 h 5095933"/>
              <a:gd name="connsiteX19" fmla="*/ 5261937 w 12192418"/>
              <a:gd name="connsiteY19" fmla="*/ 508998 h 5095933"/>
              <a:gd name="connsiteX20" fmla="*/ 5503332 w 12192418"/>
              <a:gd name="connsiteY20" fmla="*/ 514953 h 5095933"/>
              <a:gd name="connsiteX21" fmla="*/ 5747167 w 12192418"/>
              <a:gd name="connsiteY21" fmla="*/ 521259 h 5095933"/>
              <a:gd name="connsiteX22" fmla="*/ 5995877 w 12192418"/>
              <a:gd name="connsiteY22" fmla="*/ 525463 h 5095933"/>
              <a:gd name="connsiteX23" fmla="*/ 6247026 w 12192418"/>
              <a:gd name="connsiteY23" fmla="*/ 525463 h 5095933"/>
              <a:gd name="connsiteX24" fmla="*/ 6500613 w 12192418"/>
              <a:gd name="connsiteY24" fmla="*/ 527565 h 5095933"/>
              <a:gd name="connsiteX25" fmla="*/ 6756639 w 12192418"/>
              <a:gd name="connsiteY25" fmla="*/ 525463 h 5095933"/>
              <a:gd name="connsiteX26" fmla="*/ 7016322 w 12192418"/>
              <a:gd name="connsiteY26" fmla="*/ 521259 h 5095933"/>
              <a:gd name="connsiteX27" fmla="*/ 7276005 w 12192418"/>
              <a:gd name="connsiteY27" fmla="*/ 517406 h 5095933"/>
              <a:gd name="connsiteX28" fmla="*/ 7539345 w 12192418"/>
              <a:gd name="connsiteY28" fmla="*/ 508998 h 5095933"/>
              <a:gd name="connsiteX29" fmla="*/ 7805124 w 12192418"/>
              <a:gd name="connsiteY29" fmla="*/ 500241 h 5095933"/>
              <a:gd name="connsiteX30" fmla="*/ 8070903 w 12192418"/>
              <a:gd name="connsiteY30" fmla="*/ 490082 h 5095933"/>
              <a:gd name="connsiteX31" fmla="*/ 8339121 w 12192418"/>
              <a:gd name="connsiteY31" fmla="*/ 475719 h 5095933"/>
              <a:gd name="connsiteX32" fmla="*/ 8609776 w 12192418"/>
              <a:gd name="connsiteY32" fmla="*/ 458554 h 5095933"/>
              <a:gd name="connsiteX33" fmla="*/ 8881651 w 12192418"/>
              <a:gd name="connsiteY33" fmla="*/ 442089 h 5095933"/>
              <a:gd name="connsiteX34" fmla="*/ 9153526 w 12192418"/>
              <a:gd name="connsiteY34" fmla="*/ 421071 h 5095933"/>
              <a:gd name="connsiteX35" fmla="*/ 9429058 w 12192418"/>
              <a:gd name="connsiteY35" fmla="*/ 395849 h 5095933"/>
              <a:gd name="connsiteX36" fmla="*/ 9700933 w 12192418"/>
              <a:gd name="connsiteY36" fmla="*/ 370626 h 5095933"/>
              <a:gd name="connsiteX37" fmla="*/ 9977684 w 12192418"/>
              <a:gd name="connsiteY37" fmla="*/ 341551 h 5095933"/>
              <a:gd name="connsiteX38" fmla="*/ 10255655 w 12192418"/>
              <a:gd name="connsiteY38" fmla="*/ 309673 h 5095933"/>
              <a:gd name="connsiteX39" fmla="*/ 10529968 w 12192418"/>
              <a:gd name="connsiteY39" fmla="*/ 276043 h 5095933"/>
              <a:gd name="connsiteX40" fmla="*/ 10807939 w 12192418"/>
              <a:gd name="connsiteY40" fmla="*/ 236809 h 5095933"/>
              <a:gd name="connsiteX41" fmla="*/ 11084690 w 12192418"/>
              <a:gd name="connsiteY41" fmla="*/ 194772 h 5095933"/>
              <a:gd name="connsiteX42" fmla="*/ 11362661 w 12192418"/>
              <a:gd name="connsiteY42" fmla="*/ 153085 h 5095933"/>
              <a:gd name="connsiteX43" fmla="*/ 11639412 w 12192418"/>
              <a:gd name="connsiteY43" fmla="*/ 104392 h 5095933"/>
              <a:gd name="connsiteX44" fmla="*/ 11914945 w 12192418"/>
              <a:gd name="connsiteY44" fmla="*/ 54648 h 5095933"/>
              <a:gd name="connsiteX45" fmla="*/ 12191696 w 12192418"/>
              <a:gd name="connsiteY45" fmla="*/ 2452 h 5095933"/>
              <a:gd name="connsiteX46" fmla="*/ 12191696 w 12192418"/>
              <a:gd name="connsiteY46" fmla="*/ 2109542 h 5095933"/>
              <a:gd name="connsiteX47" fmla="*/ 12191999 w 12192418"/>
              <a:gd name="connsiteY47" fmla="*/ 2109542 h 5095933"/>
              <a:gd name="connsiteX48" fmla="*/ 12191999 w 12192418"/>
              <a:gd name="connsiteY48" fmla="*/ 2802467 h 5095933"/>
              <a:gd name="connsiteX49" fmla="*/ 12192418 w 12192418"/>
              <a:gd name="connsiteY49" fmla="*/ 2802467 h 5095933"/>
              <a:gd name="connsiteX50" fmla="*/ 12192418 w 12192418"/>
              <a:gd name="connsiteY50" fmla="*/ 5095933 h 5095933"/>
              <a:gd name="connsiteX51" fmla="*/ 1 w 12192418"/>
              <a:gd name="connsiteY51" fmla="*/ 5095933 h 5095933"/>
              <a:gd name="connsiteX52" fmla="*/ 1 w 12192418"/>
              <a:gd name="connsiteY52" fmla="*/ 4074529 h 5095933"/>
              <a:gd name="connsiteX53" fmla="*/ 0 w 12192418"/>
              <a:gd name="connsiteY53" fmla="*/ 4074529 h 5095933"/>
              <a:gd name="connsiteX54" fmla="*/ 0 w 12192418"/>
              <a:gd name="connsiteY54" fmla="*/ 2109542 h 5095933"/>
              <a:gd name="connsiteX55" fmla="*/ 1 w 12192418"/>
              <a:gd name="connsiteY55" fmla="*/ 2109542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2192418" h="5095933">
                <a:moveTo>
                  <a:pt x="1" y="0"/>
                </a:moveTo>
                <a:lnTo>
                  <a:pt x="71932" y="12261"/>
                </a:lnTo>
                <a:lnTo>
                  <a:pt x="282849" y="48343"/>
                </a:lnTo>
                <a:lnTo>
                  <a:pt x="436464" y="73565"/>
                </a:lnTo>
                <a:lnTo>
                  <a:pt x="619339" y="100188"/>
                </a:lnTo>
                <a:lnTo>
                  <a:pt x="836351" y="132066"/>
                </a:lnTo>
                <a:lnTo>
                  <a:pt x="1076528" y="165696"/>
                </a:lnTo>
                <a:lnTo>
                  <a:pt x="1347184" y="201077"/>
                </a:lnTo>
                <a:lnTo>
                  <a:pt x="1642223" y="238560"/>
                </a:lnTo>
                <a:lnTo>
                  <a:pt x="1962864" y="276043"/>
                </a:lnTo>
                <a:lnTo>
                  <a:pt x="2304232" y="314227"/>
                </a:lnTo>
                <a:lnTo>
                  <a:pt x="2672421" y="349608"/>
                </a:lnTo>
                <a:lnTo>
                  <a:pt x="3057678" y="383588"/>
                </a:lnTo>
                <a:lnTo>
                  <a:pt x="3464881" y="414415"/>
                </a:lnTo>
                <a:lnTo>
                  <a:pt x="3889152" y="443841"/>
                </a:lnTo>
                <a:lnTo>
                  <a:pt x="4331710" y="471515"/>
                </a:lnTo>
                <a:lnTo>
                  <a:pt x="4558476" y="481324"/>
                </a:lnTo>
                <a:lnTo>
                  <a:pt x="4790118" y="492183"/>
                </a:lnTo>
                <a:lnTo>
                  <a:pt x="5025418" y="502342"/>
                </a:lnTo>
                <a:lnTo>
                  <a:pt x="5261937" y="508998"/>
                </a:lnTo>
                <a:lnTo>
                  <a:pt x="5503332" y="514953"/>
                </a:lnTo>
                <a:lnTo>
                  <a:pt x="5747167" y="521259"/>
                </a:lnTo>
                <a:lnTo>
                  <a:pt x="5995877" y="525463"/>
                </a:lnTo>
                <a:lnTo>
                  <a:pt x="6247026" y="525463"/>
                </a:lnTo>
                <a:lnTo>
                  <a:pt x="6500613" y="527565"/>
                </a:lnTo>
                <a:lnTo>
                  <a:pt x="6756639" y="525463"/>
                </a:lnTo>
                <a:lnTo>
                  <a:pt x="7016322" y="521259"/>
                </a:lnTo>
                <a:lnTo>
                  <a:pt x="7276005" y="517406"/>
                </a:lnTo>
                <a:lnTo>
                  <a:pt x="7539345" y="508998"/>
                </a:lnTo>
                <a:lnTo>
                  <a:pt x="7805124" y="500241"/>
                </a:lnTo>
                <a:lnTo>
                  <a:pt x="8070903" y="490082"/>
                </a:lnTo>
                <a:lnTo>
                  <a:pt x="8339121" y="475719"/>
                </a:lnTo>
                <a:lnTo>
                  <a:pt x="8609776" y="458554"/>
                </a:lnTo>
                <a:lnTo>
                  <a:pt x="8881651" y="442089"/>
                </a:lnTo>
                <a:lnTo>
                  <a:pt x="9153526" y="421071"/>
                </a:lnTo>
                <a:lnTo>
                  <a:pt x="9429058" y="395849"/>
                </a:lnTo>
                <a:lnTo>
                  <a:pt x="9700933" y="370626"/>
                </a:lnTo>
                <a:lnTo>
                  <a:pt x="9977684" y="341551"/>
                </a:lnTo>
                <a:lnTo>
                  <a:pt x="10255655" y="309673"/>
                </a:lnTo>
                <a:lnTo>
                  <a:pt x="10529968" y="276043"/>
                </a:lnTo>
                <a:lnTo>
                  <a:pt x="10807939" y="236809"/>
                </a:lnTo>
                <a:lnTo>
                  <a:pt x="11084690" y="194772"/>
                </a:lnTo>
                <a:lnTo>
                  <a:pt x="11362661" y="153085"/>
                </a:lnTo>
                <a:lnTo>
                  <a:pt x="11639412" y="104392"/>
                </a:lnTo>
                <a:lnTo>
                  <a:pt x="11914945" y="54648"/>
                </a:lnTo>
                <a:lnTo>
                  <a:pt x="12191696" y="2452"/>
                </a:lnTo>
                <a:lnTo>
                  <a:pt x="12191696" y="2109542"/>
                </a:lnTo>
                <a:lnTo>
                  <a:pt x="12191999" y="2109542"/>
                </a:lnTo>
                <a:lnTo>
                  <a:pt x="12191999" y="2802467"/>
                </a:lnTo>
                <a:lnTo>
                  <a:pt x="12192418" y="2802467"/>
                </a:lnTo>
                <a:lnTo>
                  <a:pt x="12192418" y="5095933"/>
                </a:lnTo>
                <a:lnTo>
                  <a:pt x="1" y="5095933"/>
                </a:lnTo>
                <a:lnTo>
                  <a:pt x="1" y="4074529"/>
                </a:lnTo>
                <a:lnTo>
                  <a:pt x="0" y="4074529"/>
                </a:lnTo>
                <a:lnTo>
                  <a:pt x="0" y="2109542"/>
                </a:lnTo>
                <a:lnTo>
                  <a:pt x="1" y="2109542"/>
                </a:lnTo>
                <a:close/>
              </a:path>
            </a:pathLst>
          </a:custGeom>
          <a:solidFill>
            <a:schemeClr val="bg1"/>
          </a:solidFill>
          <a:ln>
            <a:noFill/>
          </a:ln>
        </p:spPr>
        <p:txBody>
          <a:bodyPr/>
          <a:lstStyle/>
          <a:p>
            <a:endParaRPr lang="es-MX"/>
          </a:p>
        </p:txBody>
      </p:sp>
      <p:sp>
        <p:nvSpPr>
          <p:cNvPr id="3" name="Text Placeholder 2">
            <a:extLst>
              <a:ext uri="{FF2B5EF4-FFF2-40B4-BE49-F238E27FC236}">
                <a16:creationId xmlns:a16="http://schemas.microsoft.com/office/drawing/2014/main" id="{41032BCB-4F15-471B-47A6-63750732A7A6}"/>
              </a:ext>
            </a:extLst>
          </p:cNvPr>
          <p:cNvSpPr txBox="1">
            <a:spLocks/>
          </p:cNvSpPr>
          <p:nvPr/>
        </p:nvSpPr>
        <p:spPr>
          <a:xfrm>
            <a:off x="770010" y="6385588"/>
            <a:ext cx="10515601" cy="472411"/>
          </a:xfrm>
          <a:prstGeom prst="rect">
            <a:avLst/>
          </a:prstGeom>
        </p:spPr>
        <p:txBody>
          <a:bodyPr vert="horz" lIns="91440" tIns="45720" rIns="91440" bIns="45720" rtlCol="0" anchor="t">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0" indent="0">
              <a:spcBef>
                <a:spcPts val="1400"/>
              </a:spcBef>
              <a:buFont typeface="Wingdings 3" charset="2"/>
              <a:buNone/>
            </a:pPr>
            <a:r>
              <a:rPr lang="en-US" sz="1700">
                <a:solidFill>
                  <a:schemeClr val="accent3">
                    <a:lumMod val="25000"/>
                  </a:schemeClr>
                </a:solidFill>
                <a:latin typeface="Abadi" panose="020B0604020104020204" pitchFamily="34" charset="0"/>
              </a:rPr>
              <a:t>https://github.com/EdgarElizondo/SpaceX_LandingPrediction/blob/main/03_Data_Wrangling.ipynb</a:t>
            </a:r>
            <a:endParaRPr lang="en-US" sz="1700"/>
          </a:p>
        </p:txBody>
      </p:sp>
      <p:graphicFrame>
        <p:nvGraphicFramePr>
          <p:cNvPr id="10" name="Text Placeholder 2">
            <a:extLst>
              <a:ext uri="{FF2B5EF4-FFF2-40B4-BE49-F238E27FC236}">
                <a16:creationId xmlns:a16="http://schemas.microsoft.com/office/drawing/2014/main" id="{67488F70-0EC7-1763-5729-9A7799916CFA}"/>
              </a:ext>
            </a:extLst>
          </p:cNvPr>
          <p:cNvGraphicFramePr/>
          <p:nvPr>
            <p:extLst>
              <p:ext uri="{D42A27DB-BD31-4B8C-83A1-F6EECF244321}">
                <p14:modId xmlns:p14="http://schemas.microsoft.com/office/powerpoint/2010/main" val="2140247052"/>
              </p:ext>
            </p:extLst>
          </p:nvPr>
        </p:nvGraphicFramePr>
        <p:xfrm>
          <a:off x="648930" y="2810256"/>
          <a:ext cx="10895370" cy="340427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2" name="Slide Number Placeholder 5">
            <a:extLst>
              <a:ext uri="{FF2B5EF4-FFF2-40B4-BE49-F238E27FC236}">
                <a16:creationId xmlns:a16="http://schemas.microsoft.com/office/drawing/2014/main" id="{94E71F26-1660-1F1C-506C-22CB4B2B9F5E}"/>
              </a:ext>
            </a:extLst>
          </p:cNvPr>
          <p:cNvSpPr>
            <a:spLocks noGrp="1"/>
          </p:cNvSpPr>
          <p:nvPr>
            <p:ph type="sldNum" sz="quarter" idx="12"/>
          </p:nvPr>
        </p:nvSpPr>
        <p:spPr>
          <a:xfrm>
            <a:off x="10352540" y="295729"/>
            <a:ext cx="838199" cy="767687"/>
          </a:xfrm>
        </p:spPr>
        <p:txBody>
          <a:bodyPr vert="horz" lIns="91440" tIns="45720" rIns="91440" bIns="45720" rtlCol="0" anchor="b">
            <a:normAutofit/>
          </a:bodyPr>
          <a:lstStyle/>
          <a:p>
            <a:pPr>
              <a:spcAft>
                <a:spcPts val="600"/>
              </a:spcAft>
            </a:pPr>
            <a:fld id="{5075537C-CA84-1446-933C-8E9D027F9201}" type="slidenum">
              <a:rPr lang="en-US">
                <a:solidFill>
                  <a:srgbClr val="FFFFFF"/>
                </a:solidFill>
              </a:rPr>
              <a:pPr>
                <a:spcAft>
                  <a:spcPts val="600"/>
                </a:spcAft>
              </a:pPr>
              <a:t>9</a:t>
            </a:fld>
            <a:endParaRPr lang="en-US">
              <a:solidFill>
                <a:srgbClr val="FFFFFF"/>
              </a:solidFill>
            </a:endParaRPr>
          </a:p>
        </p:txBody>
      </p:sp>
    </p:spTree>
    <p:extLst>
      <p:ext uri="{BB962C8B-B14F-4D97-AF65-F5344CB8AC3E}">
        <p14:creationId xmlns:p14="http://schemas.microsoft.com/office/powerpoint/2010/main" val="2987552906"/>
      </p:ext>
    </p:extLst>
  </p:cSld>
  <p:clrMapOvr>
    <a:overrideClrMapping bg1="lt1" tx1="dk1" bg2="lt2" tx2="dk2" accent1="accent1" accent2="accent2" accent3="accent3" accent4="accent4" accent5="accent5" accent6="accent6" hlink="hlink" folHlink="folHlink"/>
  </p:clrMapOvr>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Ion">
  <a:themeElements>
    <a:clrScheme name="Office 2007 - 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8455</TotalTime>
  <Words>2107</Words>
  <Application>Microsoft Office PowerPoint</Application>
  <PresentationFormat>Panorámica</PresentationFormat>
  <Paragraphs>297</Paragraphs>
  <Slides>39</Slides>
  <Notes>5</Notes>
  <HiddenSlides>0</HiddenSlides>
  <MMClips>0</MMClips>
  <ScaleCrop>false</ScaleCrop>
  <HeadingPairs>
    <vt:vector size="6" baseType="variant">
      <vt:variant>
        <vt:lpstr>Fuentes usadas</vt:lpstr>
      </vt:variant>
      <vt:variant>
        <vt:i4>7</vt:i4>
      </vt:variant>
      <vt:variant>
        <vt:lpstr>Tema</vt:lpstr>
      </vt:variant>
      <vt:variant>
        <vt:i4>2</vt:i4>
      </vt:variant>
      <vt:variant>
        <vt:lpstr>Títulos de diapositiva</vt:lpstr>
      </vt:variant>
      <vt:variant>
        <vt:i4>39</vt:i4>
      </vt:variant>
    </vt:vector>
  </HeadingPairs>
  <TitlesOfParts>
    <vt:vector size="48" baseType="lpstr">
      <vt:lpstr>Abadi</vt:lpstr>
      <vt:lpstr>Arial</vt:lpstr>
      <vt:lpstr>Calibri</vt:lpstr>
      <vt:lpstr>Century Gothic</vt:lpstr>
      <vt:lpstr>IBM Plex Mono SemiBold</vt:lpstr>
      <vt:lpstr>Söhne</vt:lpstr>
      <vt:lpstr>Wingdings 3</vt:lpstr>
      <vt:lpstr>Custom Design</vt:lpstr>
      <vt:lpstr>Ion</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Office</cp:lastModifiedBy>
  <cp:revision>199</cp:revision>
  <dcterms:created xsi:type="dcterms:W3CDTF">2021-04-29T18:58:34Z</dcterms:created>
  <dcterms:modified xsi:type="dcterms:W3CDTF">2024-04-30T01:01:03Z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